
<file path=[Content_Types].xml><?xml version="1.0" encoding="utf-8"?>
<Types xmlns="http://schemas.openxmlformats.org/package/2006/content-types">
  <Default Extension="fntdata" ContentType="application/x-fontdata"/>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8" r:id="rId1"/>
    <p:sldMasterId id="2147483669" r:id="rId2"/>
  </p:sldMasterIdLst>
  <p:notesMasterIdLst>
    <p:notesMasterId r:id="rId24"/>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77" r:id="rId16"/>
    <p:sldId id="269" r:id="rId17"/>
    <p:sldId id="276" r:id="rId18"/>
    <p:sldId id="273" r:id="rId19"/>
    <p:sldId id="278" r:id="rId20"/>
    <p:sldId id="274" r:id="rId21"/>
    <p:sldId id="279" r:id="rId22"/>
    <p:sldId id="280" r:id="rId23"/>
  </p:sldIdLst>
  <p:sldSz cx="9144000" cy="5143500" type="screen16x9"/>
  <p:notesSz cx="6858000" cy="9144000"/>
  <p:embeddedFontLst>
    <p:embeddedFont>
      <p:font typeface="Lucida Sans" panose="020B0602030504020204" pitchFamily="34" charset="0"/>
      <p:regular r:id="rId25"/>
      <p:bold r:id="rId26"/>
      <p:italic r:id="rId27"/>
      <p:boldItalic r:id="rId28"/>
    </p:embeddedFont>
    <p:embeddedFont>
      <p:font typeface="Old Standard TT" panose="020B0604020202020204" charset="0"/>
      <p:regular r:id="rId29"/>
      <p:bold r:id="rId30"/>
      <p:italic r:id="rId3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664"/>
    <p:restoredTop sz="94702"/>
  </p:normalViewPr>
  <p:slideViewPr>
    <p:cSldViewPr snapToGrid="0">
      <p:cViewPr varScale="1">
        <p:scale>
          <a:sx n="99" d="100"/>
          <a:sy n="99" d="100"/>
        </p:scale>
        <p:origin x="86" y="21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font" Target="fonts/font2.fntdata"/><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font" Target="fonts/font1.fntdata"/><Relationship Id="rId33"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notesMaster" Target="notesMasters/notesMaster1.xml"/><Relationship Id="rId32"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font" Target="fonts/font4.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7.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tableStyles" Target="tableStyles.xml"/><Relationship Id="rId8"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c6f90357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c6f90357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dc53b7930e_3_2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1" name="Google Shape;171;gdc53b7930e_3_20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dc53b7930e_3_2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9" name="Google Shape;179;gdc53b7930e_3_2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dc53b7930e_3_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5" name="Google Shape;185;gdc53b7930e_3_2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dc53b7930e_3_2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5" name="Google Shape;195;gdc53b7930e_3_2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dc53b7930e_3_4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2" name="Google Shape;202;gdc53b7930e_3_46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16788284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dc53b7930e_3_4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2" name="Google Shape;202;gdc53b7930e_3_46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dc53b7930e_3_4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2" name="Google Shape;202;gdc53b7930e_3_46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6818405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dc53b7930e_1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0" name="Google Shape;230;gdc53b7930e_1_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dc53b7930e_1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0" name="Google Shape;230;gdc53b7930e_1_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9855658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dc53b7930e_3_2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0" name="Google Shape;240;gdc53b7930e_3_23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dc53b7930e_3_1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6" name="Google Shape;106;gdc53b7930e_3_15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dc53b7930e_3_2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0" name="Google Shape;240;gdc53b7930e_3_23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8118081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dc53b7930e_3_1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1" name="Google Shape;121;gdc53b7930e_3_16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dc53b7930e_3_4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7" name="Google Shape;127;gdc53b7930e_3_4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dc53b7930e_3_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3" name="Google Shape;133;gdc53b7930e_3_17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dc53b7930e_3_1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2" name="Google Shape;142;gdc53b7930e_3_17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dc53b7930e_3_1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8" name="Google Shape;148;gdc53b7930e_3_18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dc53b7930e_3_1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4" name="Google Shape;154;gdc53b7930e_3_19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dc53b7930e_3_1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3" name="Google Shape;163;gdc53b7930e_3_19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sp>
        <p:nvSpPr>
          <p:cNvPr id="10" name="Google Shape;10;p2"/>
          <p:cNvSpPr/>
          <p:nvPr/>
        </p:nvSpPr>
        <p:spPr>
          <a:xfrm>
            <a:off x="0" y="100"/>
            <a:ext cx="9144000" cy="1711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 name="Google Shape;11;p2"/>
          <p:cNvCxnSpPr/>
          <p:nvPr/>
        </p:nvCxnSpPr>
        <p:spPr>
          <a:xfrm>
            <a:off x="641934" y="3597500"/>
            <a:ext cx="390300" cy="0"/>
          </a:xfrm>
          <a:prstGeom prst="straightConnector1">
            <a:avLst/>
          </a:prstGeom>
          <a:noFill/>
          <a:ln w="28575" cap="flat" cmpd="sng">
            <a:solidFill>
              <a:schemeClr val="accent1"/>
            </a:solidFill>
            <a:prstDash val="solid"/>
            <a:round/>
            <a:headEnd type="none" w="sm" len="sm"/>
            <a:tailEnd type="none" w="sm" len="sm"/>
          </a:ln>
        </p:spPr>
      </p:cxnSp>
      <p:sp>
        <p:nvSpPr>
          <p:cNvPr id="12" name="Google Shape;12;p2"/>
          <p:cNvSpPr txBox="1">
            <a:spLocks noGrp="1"/>
          </p:cNvSpPr>
          <p:nvPr>
            <p:ph type="ctrTitle"/>
          </p:nvPr>
        </p:nvSpPr>
        <p:spPr>
          <a:xfrm>
            <a:off x="512700" y="1893300"/>
            <a:ext cx="8118600" cy="1522800"/>
          </a:xfrm>
          <a:prstGeom prst="rect">
            <a:avLst/>
          </a:prstGeom>
        </p:spPr>
        <p:txBody>
          <a:bodyPr spcFirstLastPara="1" wrap="square" lIns="91425" tIns="91425" rIns="91425" bIns="91425" anchor="b" anchorCtr="0">
            <a:noAutofit/>
          </a:bodyPr>
          <a:lstStyle>
            <a:lvl1pPr lvl="0">
              <a:spcBef>
                <a:spcPts val="0"/>
              </a:spcBef>
              <a:spcAft>
                <a:spcPts val="0"/>
              </a:spcAft>
              <a:buClr>
                <a:schemeClr val="accent1"/>
              </a:buClr>
              <a:buSzPts val="4200"/>
              <a:buNone/>
              <a:defRPr sz="4200">
                <a:solidFill>
                  <a:schemeClr val="accent1"/>
                </a:solidFill>
              </a:defRPr>
            </a:lvl1pPr>
            <a:lvl2pPr lvl="1">
              <a:spcBef>
                <a:spcPts val="0"/>
              </a:spcBef>
              <a:spcAft>
                <a:spcPts val="0"/>
              </a:spcAft>
              <a:buClr>
                <a:schemeClr val="accent1"/>
              </a:buClr>
              <a:buSzPts val="4200"/>
              <a:buNone/>
              <a:defRPr sz="4200">
                <a:solidFill>
                  <a:schemeClr val="accent1"/>
                </a:solidFill>
              </a:defRPr>
            </a:lvl2pPr>
            <a:lvl3pPr lvl="2">
              <a:spcBef>
                <a:spcPts val="0"/>
              </a:spcBef>
              <a:spcAft>
                <a:spcPts val="0"/>
              </a:spcAft>
              <a:buClr>
                <a:schemeClr val="accent1"/>
              </a:buClr>
              <a:buSzPts val="4200"/>
              <a:buNone/>
              <a:defRPr sz="4200">
                <a:solidFill>
                  <a:schemeClr val="accent1"/>
                </a:solidFill>
              </a:defRPr>
            </a:lvl3pPr>
            <a:lvl4pPr lvl="3">
              <a:spcBef>
                <a:spcPts val="0"/>
              </a:spcBef>
              <a:spcAft>
                <a:spcPts val="0"/>
              </a:spcAft>
              <a:buClr>
                <a:schemeClr val="accent1"/>
              </a:buClr>
              <a:buSzPts val="4200"/>
              <a:buNone/>
              <a:defRPr sz="4200">
                <a:solidFill>
                  <a:schemeClr val="accent1"/>
                </a:solidFill>
              </a:defRPr>
            </a:lvl4pPr>
            <a:lvl5pPr lvl="4">
              <a:spcBef>
                <a:spcPts val="0"/>
              </a:spcBef>
              <a:spcAft>
                <a:spcPts val="0"/>
              </a:spcAft>
              <a:buClr>
                <a:schemeClr val="accent1"/>
              </a:buClr>
              <a:buSzPts val="4200"/>
              <a:buNone/>
              <a:defRPr sz="4200">
                <a:solidFill>
                  <a:schemeClr val="accent1"/>
                </a:solidFill>
              </a:defRPr>
            </a:lvl5pPr>
            <a:lvl6pPr lvl="5">
              <a:spcBef>
                <a:spcPts val="0"/>
              </a:spcBef>
              <a:spcAft>
                <a:spcPts val="0"/>
              </a:spcAft>
              <a:buClr>
                <a:schemeClr val="accent1"/>
              </a:buClr>
              <a:buSzPts val="4200"/>
              <a:buNone/>
              <a:defRPr sz="4200">
                <a:solidFill>
                  <a:schemeClr val="accent1"/>
                </a:solidFill>
              </a:defRPr>
            </a:lvl6pPr>
            <a:lvl7pPr lvl="6">
              <a:spcBef>
                <a:spcPts val="0"/>
              </a:spcBef>
              <a:spcAft>
                <a:spcPts val="0"/>
              </a:spcAft>
              <a:buClr>
                <a:schemeClr val="accent1"/>
              </a:buClr>
              <a:buSzPts val="4200"/>
              <a:buNone/>
              <a:defRPr sz="4200">
                <a:solidFill>
                  <a:schemeClr val="accent1"/>
                </a:solidFill>
              </a:defRPr>
            </a:lvl7pPr>
            <a:lvl8pPr lvl="7">
              <a:spcBef>
                <a:spcPts val="0"/>
              </a:spcBef>
              <a:spcAft>
                <a:spcPts val="0"/>
              </a:spcAft>
              <a:buClr>
                <a:schemeClr val="accent1"/>
              </a:buClr>
              <a:buSzPts val="4200"/>
              <a:buNone/>
              <a:defRPr sz="4200">
                <a:solidFill>
                  <a:schemeClr val="accent1"/>
                </a:solidFill>
              </a:defRPr>
            </a:lvl8pPr>
            <a:lvl9pPr lvl="8">
              <a:spcBef>
                <a:spcPts val="0"/>
              </a:spcBef>
              <a:spcAft>
                <a:spcPts val="0"/>
              </a:spcAft>
              <a:buClr>
                <a:schemeClr val="accent1"/>
              </a:buClr>
              <a:buSzPts val="4200"/>
              <a:buNone/>
              <a:defRPr sz="4200">
                <a:solidFill>
                  <a:schemeClr val="accent1"/>
                </a:solidFill>
              </a:defRPr>
            </a:lvl9pPr>
          </a:lstStyle>
          <a:p>
            <a:endParaRPr/>
          </a:p>
        </p:txBody>
      </p:sp>
      <p:sp>
        <p:nvSpPr>
          <p:cNvPr id="13" name="Google Shape;13;p2"/>
          <p:cNvSpPr txBox="1">
            <a:spLocks noGrp="1"/>
          </p:cNvSpPr>
          <p:nvPr>
            <p:ph type="subTitle" idx="1"/>
          </p:nvPr>
        </p:nvSpPr>
        <p:spPr>
          <a:xfrm>
            <a:off x="512700" y="3840639"/>
            <a:ext cx="8118600" cy="7875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accent2"/>
              </a:buClr>
              <a:buSzPts val="2400"/>
              <a:buNone/>
              <a:defRPr sz="2400">
                <a:solidFill>
                  <a:schemeClr val="accent2"/>
                </a:solidFill>
              </a:defRPr>
            </a:lvl1pPr>
            <a:lvl2pPr lvl="1">
              <a:lnSpc>
                <a:spcPct val="100000"/>
              </a:lnSpc>
              <a:spcBef>
                <a:spcPts val="0"/>
              </a:spcBef>
              <a:spcAft>
                <a:spcPts val="0"/>
              </a:spcAft>
              <a:buClr>
                <a:schemeClr val="accent2"/>
              </a:buClr>
              <a:buSzPts val="2400"/>
              <a:buNone/>
              <a:defRPr sz="2400">
                <a:solidFill>
                  <a:schemeClr val="accent2"/>
                </a:solidFill>
              </a:defRPr>
            </a:lvl2pPr>
            <a:lvl3pPr lvl="2">
              <a:lnSpc>
                <a:spcPct val="100000"/>
              </a:lnSpc>
              <a:spcBef>
                <a:spcPts val="0"/>
              </a:spcBef>
              <a:spcAft>
                <a:spcPts val="0"/>
              </a:spcAft>
              <a:buClr>
                <a:schemeClr val="accent2"/>
              </a:buClr>
              <a:buSzPts val="2400"/>
              <a:buNone/>
              <a:defRPr sz="2400">
                <a:solidFill>
                  <a:schemeClr val="accent2"/>
                </a:solidFill>
              </a:defRPr>
            </a:lvl3pPr>
            <a:lvl4pPr lvl="3">
              <a:lnSpc>
                <a:spcPct val="100000"/>
              </a:lnSpc>
              <a:spcBef>
                <a:spcPts val="0"/>
              </a:spcBef>
              <a:spcAft>
                <a:spcPts val="0"/>
              </a:spcAft>
              <a:buClr>
                <a:schemeClr val="accent2"/>
              </a:buClr>
              <a:buSzPts val="2400"/>
              <a:buNone/>
              <a:defRPr sz="2400">
                <a:solidFill>
                  <a:schemeClr val="accent2"/>
                </a:solidFill>
              </a:defRPr>
            </a:lvl4pPr>
            <a:lvl5pPr lvl="4">
              <a:lnSpc>
                <a:spcPct val="100000"/>
              </a:lnSpc>
              <a:spcBef>
                <a:spcPts val="0"/>
              </a:spcBef>
              <a:spcAft>
                <a:spcPts val="0"/>
              </a:spcAft>
              <a:buClr>
                <a:schemeClr val="accent2"/>
              </a:buClr>
              <a:buSzPts val="2400"/>
              <a:buNone/>
              <a:defRPr sz="2400">
                <a:solidFill>
                  <a:schemeClr val="accent2"/>
                </a:solidFill>
              </a:defRPr>
            </a:lvl5pPr>
            <a:lvl6pPr lvl="5">
              <a:lnSpc>
                <a:spcPct val="100000"/>
              </a:lnSpc>
              <a:spcBef>
                <a:spcPts val="0"/>
              </a:spcBef>
              <a:spcAft>
                <a:spcPts val="0"/>
              </a:spcAft>
              <a:buClr>
                <a:schemeClr val="accent2"/>
              </a:buClr>
              <a:buSzPts val="2400"/>
              <a:buNone/>
              <a:defRPr sz="2400">
                <a:solidFill>
                  <a:schemeClr val="accent2"/>
                </a:solidFill>
              </a:defRPr>
            </a:lvl6pPr>
            <a:lvl7pPr lvl="6">
              <a:lnSpc>
                <a:spcPct val="100000"/>
              </a:lnSpc>
              <a:spcBef>
                <a:spcPts val="0"/>
              </a:spcBef>
              <a:spcAft>
                <a:spcPts val="0"/>
              </a:spcAft>
              <a:buClr>
                <a:schemeClr val="accent2"/>
              </a:buClr>
              <a:buSzPts val="2400"/>
              <a:buNone/>
              <a:defRPr sz="2400">
                <a:solidFill>
                  <a:schemeClr val="accent2"/>
                </a:solidFill>
              </a:defRPr>
            </a:lvl7pPr>
            <a:lvl8pPr lvl="7">
              <a:lnSpc>
                <a:spcPct val="100000"/>
              </a:lnSpc>
              <a:spcBef>
                <a:spcPts val="0"/>
              </a:spcBef>
              <a:spcAft>
                <a:spcPts val="0"/>
              </a:spcAft>
              <a:buClr>
                <a:schemeClr val="accent2"/>
              </a:buClr>
              <a:buSzPts val="2400"/>
              <a:buNone/>
              <a:defRPr sz="2400">
                <a:solidFill>
                  <a:schemeClr val="accent2"/>
                </a:solidFill>
              </a:defRPr>
            </a:lvl8pPr>
            <a:lvl9pPr lvl="8">
              <a:lnSpc>
                <a:spcPct val="100000"/>
              </a:lnSpc>
              <a:spcBef>
                <a:spcPts val="0"/>
              </a:spcBef>
              <a:spcAft>
                <a:spcPts val="0"/>
              </a:spcAft>
              <a:buClr>
                <a:schemeClr val="accent2"/>
              </a:buClr>
              <a:buSzPts val="2400"/>
              <a:buNone/>
              <a:defRPr sz="2400">
                <a:solidFill>
                  <a:schemeClr val="accent2"/>
                </a:solidFill>
              </a:defRPr>
            </a:lvl9pPr>
          </a:lstStyle>
          <a:p>
            <a:endParaRPr/>
          </a:p>
        </p:txBody>
      </p:sp>
      <p:sp>
        <p:nvSpPr>
          <p:cNvPr id="14" name="Google Shape;14;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9"/>
        <p:cNvGrpSpPr/>
        <p:nvPr/>
      </p:nvGrpSpPr>
      <p:grpSpPr>
        <a:xfrm>
          <a:off x="0" y="0"/>
          <a:ext cx="0" cy="0"/>
          <a:chOff x="0" y="0"/>
          <a:chExt cx="0" cy="0"/>
        </a:xfrm>
      </p:grpSpPr>
      <p:sp>
        <p:nvSpPr>
          <p:cNvPr id="50" name="Google Shape;50;p11"/>
          <p:cNvSpPr txBox="1">
            <a:spLocks noGrp="1"/>
          </p:cNvSpPr>
          <p:nvPr>
            <p:ph type="title" hasCustomPrompt="1"/>
          </p:nvPr>
        </p:nvSpPr>
        <p:spPr>
          <a:xfrm>
            <a:off x="311700" y="1039650"/>
            <a:ext cx="8520600" cy="2106300"/>
          </a:xfrm>
          <a:prstGeom prst="rect">
            <a:avLst/>
          </a:prstGeom>
        </p:spPr>
        <p:txBody>
          <a:bodyPr spcFirstLastPara="1" wrap="square" lIns="91425" tIns="91425" rIns="91425" bIns="91425" anchor="b" anchorCtr="0">
            <a:noAutofit/>
          </a:bodyPr>
          <a:lstStyle>
            <a:lvl1pPr lvl="0" algn="ctr">
              <a:spcBef>
                <a:spcPts val="0"/>
              </a:spcBef>
              <a:spcAft>
                <a:spcPts val="0"/>
              </a:spcAft>
              <a:buSzPts val="14000"/>
              <a:buNone/>
              <a:defRPr sz="14000" b="1"/>
            </a:lvl1pPr>
            <a:lvl2pPr lvl="1" algn="ctr">
              <a:spcBef>
                <a:spcPts val="0"/>
              </a:spcBef>
              <a:spcAft>
                <a:spcPts val="0"/>
              </a:spcAft>
              <a:buSzPts val="14000"/>
              <a:buNone/>
              <a:defRPr sz="14000" b="1"/>
            </a:lvl2pPr>
            <a:lvl3pPr lvl="2" algn="ctr">
              <a:spcBef>
                <a:spcPts val="0"/>
              </a:spcBef>
              <a:spcAft>
                <a:spcPts val="0"/>
              </a:spcAft>
              <a:buSzPts val="14000"/>
              <a:buNone/>
              <a:defRPr sz="14000" b="1"/>
            </a:lvl3pPr>
            <a:lvl4pPr lvl="3" algn="ctr">
              <a:spcBef>
                <a:spcPts val="0"/>
              </a:spcBef>
              <a:spcAft>
                <a:spcPts val="0"/>
              </a:spcAft>
              <a:buSzPts val="14000"/>
              <a:buNone/>
              <a:defRPr sz="14000" b="1"/>
            </a:lvl4pPr>
            <a:lvl5pPr lvl="4" algn="ctr">
              <a:spcBef>
                <a:spcPts val="0"/>
              </a:spcBef>
              <a:spcAft>
                <a:spcPts val="0"/>
              </a:spcAft>
              <a:buSzPts val="14000"/>
              <a:buNone/>
              <a:defRPr sz="14000" b="1"/>
            </a:lvl5pPr>
            <a:lvl6pPr lvl="5" algn="ctr">
              <a:spcBef>
                <a:spcPts val="0"/>
              </a:spcBef>
              <a:spcAft>
                <a:spcPts val="0"/>
              </a:spcAft>
              <a:buSzPts val="14000"/>
              <a:buNone/>
              <a:defRPr sz="14000" b="1"/>
            </a:lvl6pPr>
            <a:lvl7pPr lvl="6" algn="ctr">
              <a:spcBef>
                <a:spcPts val="0"/>
              </a:spcBef>
              <a:spcAft>
                <a:spcPts val="0"/>
              </a:spcAft>
              <a:buSzPts val="14000"/>
              <a:buNone/>
              <a:defRPr sz="14000" b="1"/>
            </a:lvl7pPr>
            <a:lvl8pPr lvl="7" algn="ctr">
              <a:spcBef>
                <a:spcPts val="0"/>
              </a:spcBef>
              <a:spcAft>
                <a:spcPts val="0"/>
              </a:spcAft>
              <a:buSzPts val="14000"/>
              <a:buNone/>
              <a:defRPr sz="14000" b="1"/>
            </a:lvl8pPr>
            <a:lvl9pPr lvl="8" algn="ctr">
              <a:spcBef>
                <a:spcPts val="0"/>
              </a:spcBef>
              <a:spcAft>
                <a:spcPts val="0"/>
              </a:spcAft>
              <a:buSzPts val="14000"/>
              <a:buNone/>
              <a:defRPr sz="14000" b="1"/>
            </a:lvl9pPr>
          </a:lstStyle>
          <a:p>
            <a:r>
              <a:t>xx%</a:t>
            </a:r>
          </a:p>
        </p:txBody>
      </p:sp>
      <p:sp>
        <p:nvSpPr>
          <p:cNvPr id="51" name="Google Shape;51;p11"/>
          <p:cNvSpPr txBox="1">
            <a:spLocks noGrp="1"/>
          </p:cNvSpPr>
          <p:nvPr>
            <p:ph type="body" idx="1"/>
          </p:nvPr>
        </p:nvSpPr>
        <p:spPr>
          <a:xfrm>
            <a:off x="311700" y="32284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52" name="Google Shape;52;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59"/>
        <p:cNvGrpSpPr/>
        <p:nvPr/>
      </p:nvGrpSpPr>
      <p:grpSpPr>
        <a:xfrm>
          <a:off x="0" y="0"/>
          <a:ext cx="0" cy="0"/>
          <a:chOff x="0" y="0"/>
          <a:chExt cx="0" cy="0"/>
        </a:xfrm>
      </p:grpSpPr>
      <p:sp>
        <p:nvSpPr>
          <p:cNvPr id="60" name="Google Shape;60;p14"/>
          <p:cNvSpPr/>
          <p:nvPr/>
        </p:nvSpPr>
        <p:spPr>
          <a:xfrm>
            <a:off x="0" y="100"/>
            <a:ext cx="9144000" cy="17118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61" name="Google Shape;61;p14"/>
          <p:cNvCxnSpPr/>
          <p:nvPr/>
        </p:nvCxnSpPr>
        <p:spPr>
          <a:xfrm>
            <a:off x="641934" y="3597500"/>
            <a:ext cx="390300" cy="0"/>
          </a:xfrm>
          <a:prstGeom prst="straightConnector1">
            <a:avLst/>
          </a:prstGeom>
          <a:noFill/>
          <a:ln w="28575" cap="flat" cmpd="sng">
            <a:solidFill>
              <a:schemeClr val="accent1"/>
            </a:solidFill>
            <a:prstDash val="solid"/>
            <a:round/>
            <a:headEnd type="none" w="sm" len="sm"/>
            <a:tailEnd type="none" w="sm" len="sm"/>
          </a:ln>
        </p:spPr>
      </p:cxnSp>
      <p:sp>
        <p:nvSpPr>
          <p:cNvPr id="62" name="Google Shape;62;p14"/>
          <p:cNvSpPr txBox="1">
            <a:spLocks noGrp="1"/>
          </p:cNvSpPr>
          <p:nvPr>
            <p:ph type="ctrTitle"/>
          </p:nvPr>
        </p:nvSpPr>
        <p:spPr>
          <a:xfrm>
            <a:off x="512700" y="1893300"/>
            <a:ext cx="8118600" cy="1522800"/>
          </a:xfrm>
          <a:prstGeom prst="rect">
            <a:avLst/>
          </a:prstGeom>
          <a:noFill/>
          <a:ln>
            <a:noFill/>
          </a:ln>
        </p:spPr>
        <p:txBody>
          <a:bodyPr spcFirstLastPara="1" wrap="square" lIns="91425" tIns="91425" rIns="91425" bIns="91425" anchor="b" anchorCtr="0">
            <a:noAutofit/>
          </a:bodyPr>
          <a:lstStyle>
            <a:lvl1pPr lvl="0" algn="l" rtl="0">
              <a:lnSpc>
                <a:spcPct val="100000"/>
              </a:lnSpc>
              <a:spcBef>
                <a:spcPts val="0"/>
              </a:spcBef>
              <a:spcAft>
                <a:spcPts val="0"/>
              </a:spcAft>
              <a:buClr>
                <a:schemeClr val="accent1"/>
              </a:buClr>
              <a:buSzPts val="4200"/>
              <a:buNone/>
              <a:defRPr sz="4200">
                <a:solidFill>
                  <a:schemeClr val="accent1"/>
                </a:solidFill>
              </a:defRPr>
            </a:lvl1pPr>
            <a:lvl2pPr lvl="1" algn="l" rtl="0">
              <a:lnSpc>
                <a:spcPct val="100000"/>
              </a:lnSpc>
              <a:spcBef>
                <a:spcPts val="0"/>
              </a:spcBef>
              <a:spcAft>
                <a:spcPts val="0"/>
              </a:spcAft>
              <a:buClr>
                <a:schemeClr val="accent1"/>
              </a:buClr>
              <a:buSzPts val="4200"/>
              <a:buNone/>
              <a:defRPr sz="4200">
                <a:solidFill>
                  <a:schemeClr val="accent1"/>
                </a:solidFill>
              </a:defRPr>
            </a:lvl2pPr>
            <a:lvl3pPr lvl="2" algn="l" rtl="0">
              <a:lnSpc>
                <a:spcPct val="100000"/>
              </a:lnSpc>
              <a:spcBef>
                <a:spcPts val="0"/>
              </a:spcBef>
              <a:spcAft>
                <a:spcPts val="0"/>
              </a:spcAft>
              <a:buClr>
                <a:schemeClr val="accent1"/>
              </a:buClr>
              <a:buSzPts val="4200"/>
              <a:buNone/>
              <a:defRPr sz="4200">
                <a:solidFill>
                  <a:schemeClr val="accent1"/>
                </a:solidFill>
              </a:defRPr>
            </a:lvl3pPr>
            <a:lvl4pPr lvl="3" algn="l" rtl="0">
              <a:lnSpc>
                <a:spcPct val="100000"/>
              </a:lnSpc>
              <a:spcBef>
                <a:spcPts val="0"/>
              </a:spcBef>
              <a:spcAft>
                <a:spcPts val="0"/>
              </a:spcAft>
              <a:buClr>
                <a:schemeClr val="accent1"/>
              </a:buClr>
              <a:buSzPts val="4200"/>
              <a:buNone/>
              <a:defRPr sz="4200">
                <a:solidFill>
                  <a:schemeClr val="accent1"/>
                </a:solidFill>
              </a:defRPr>
            </a:lvl4pPr>
            <a:lvl5pPr lvl="4" algn="l" rtl="0">
              <a:lnSpc>
                <a:spcPct val="100000"/>
              </a:lnSpc>
              <a:spcBef>
                <a:spcPts val="0"/>
              </a:spcBef>
              <a:spcAft>
                <a:spcPts val="0"/>
              </a:spcAft>
              <a:buClr>
                <a:schemeClr val="accent1"/>
              </a:buClr>
              <a:buSzPts val="4200"/>
              <a:buNone/>
              <a:defRPr sz="4200">
                <a:solidFill>
                  <a:schemeClr val="accent1"/>
                </a:solidFill>
              </a:defRPr>
            </a:lvl5pPr>
            <a:lvl6pPr lvl="5" algn="l" rtl="0">
              <a:lnSpc>
                <a:spcPct val="100000"/>
              </a:lnSpc>
              <a:spcBef>
                <a:spcPts val="0"/>
              </a:spcBef>
              <a:spcAft>
                <a:spcPts val="0"/>
              </a:spcAft>
              <a:buClr>
                <a:schemeClr val="accent1"/>
              </a:buClr>
              <a:buSzPts val="4200"/>
              <a:buNone/>
              <a:defRPr sz="4200">
                <a:solidFill>
                  <a:schemeClr val="accent1"/>
                </a:solidFill>
              </a:defRPr>
            </a:lvl6pPr>
            <a:lvl7pPr lvl="6" algn="l" rtl="0">
              <a:lnSpc>
                <a:spcPct val="100000"/>
              </a:lnSpc>
              <a:spcBef>
                <a:spcPts val="0"/>
              </a:spcBef>
              <a:spcAft>
                <a:spcPts val="0"/>
              </a:spcAft>
              <a:buClr>
                <a:schemeClr val="accent1"/>
              </a:buClr>
              <a:buSzPts val="4200"/>
              <a:buNone/>
              <a:defRPr sz="4200">
                <a:solidFill>
                  <a:schemeClr val="accent1"/>
                </a:solidFill>
              </a:defRPr>
            </a:lvl7pPr>
            <a:lvl8pPr lvl="7" algn="l" rtl="0">
              <a:lnSpc>
                <a:spcPct val="100000"/>
              </a:lnSpc>
              <a:spcBef>
                <a:spcPts val="0"/>
              </a:spcBef>
              <a:spcAft>
                <a:spcPts val="0"/>
              </a:spcAft>
              <a:buClr>
                <a:schemeClr val="accent1"/>
              </a:buClr>
              <a:buSzPts val="4200"/>
              <a:buNone/>
              <a:defRPr sz="4200">
                <a:solidFill>
                  <a:schemeClr val="accent1"/>
                </a:solidFill>
              </a:defRPr>
            </a:lvl8pPr>
            <a:lvl9pPr lvl="8" algn="l" rtl="0">
              <a:lnSpc>
                <a:spcPct val="100000"/>
              </a:lnSpc>
              <a:spcBef>
                <a:spcPts val="0"/>
              </a:spcBef>
              <a:spcAft>
                <a:spcPts val="0"/>
              </a:spcAft>
              <a:buClr>
                <a:schemeClr val="accent1"/>
              </a:buClr>
              <a:buSzPts val="4200"/>
              <a:buNone/>
              <a:defRPr sz="4200">
                <a:solidFill>
                  <a:schemeClr val="accent1"/>
                </a:solidFill>
              </a:defRPr>
            </a:lvl9pPr>
          </a:lstStyle>
          <a:p>
            <a:endParaRPr/>
          </a:p>
        </p:txBody>
      </p:sp>
      <p:sp>
        <p:nvSpPr>
          <p:cNvPr id="63" name="Google Shape;63;p14"/>
          <p:cNvSpPr txBox="1">
            <a:spLocks noGrp="1"/>
          </p:cNvSpPr>
          <p:nvPr>
            <p:ph type="subTitle" idx="1"/>
          </p:nvPr>
        </p:nvSpPr>
        <p:spPr>
          <a:xfrm>
            <a:off x="512700" y="3840639"/>
            <a:ext cx="8118600" cy="7875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Clr>
                <a:schemeClr val="accent2"/>
              </a:buClr>
              <a:buSzPts val="2400"/>
              <a:buNone/>
              <a:defRPr sz="2400">
                <a:solidFill>
                  <a:schemeClr val="accent2"/>
                </a:solidFill>
              </a:defRPr>
            </a:lvl1pPr>
            <a:lvl2pPr lvl="1" algn="l" rtl="0">
              <a:lnSpc>
                <a:spcPct val="100000"/>
              </a:lnSpc>
              <a:spcBef>
                <a:spcPts val="0"/>
              </a:spcBef>
              <a:spcAft>
                <a:spcPts val="0"/>
              </a:spcAft>
              <a:buClr>
                <a:schemeClr val="accent2"/>
              </a:buClr>
              <a:buSzPts val="2400"/>
              <a:buNone/>
              <a:defRPr sz="2400">
                <a:solidFill>
                  <a:schemeClr val="accent2"/>
                </a:solidFill>
              </a:defRPr>
            </a:lvl2pPr>
            <a:lvl3pPr lvl="2" algn="l" rtl="0">
              <a:lnSpc>
                <a:spcPct val="100000"/>
              </a:lnSpc>
              <a:spcBef>
                <a:spcPts val="0"/>
              </a:spcBef>
              <a:spcAft>
                <a:spcPts val="0"/>
              </a:spcAft>
              <a:buClr>
                <a:schemeClr val="accent2"/>
              </a:buClr>
              <a:buSzPts val="2400"/>
              <a:buNone/>
              <a:defRPr sz="2400">
                <a:solidFill>
                  <a:schemeClr val="accent2"/>
                </a:solidFill>
              </a:defRPr>
            </a:lvl3pPr>
            <a:lvl4pPr lvl="3" algn="l" rtl="0">
              <a:lnSpc>
                <a:spcPct val="100000"/>
              </a:lnSpc>
              <a:spcBef>
                <a:spcPts val="0"/>
              </a:spcBef>
              <a:spcAft>
                <a:spcPts val="0"/>
              </a:spcAft>
              <a:buClr>
                <a:schemeClr val="accent2"/>
              </a:buClr>
              <a:buSzPts val="2400"/>
              <a:buNone/>
              <a:defRPr sz="2400">
                <a:solidFill>
                  <a:schemeClr val="accent2"/>
                </a:solidFill>
              </a:defRPr>
            </a:lvl4pPr>
            <a:lvl5pPr lvl="4" algn="l" rtl="0">
              <a:lnSpc>
                <a:spcPct val="100000"/>
              </a:lnSpc>
              <a:spcBef>
                <a:spcPts val="0"/>
              </a:spcBef>
              <a:spcAft>
                <a:spcPts val="0"/>
              </a:spcAft>
              <a:buClr>
                <a:schemeClr val="accent2"/>
              </a:buClr>
              <a:buSzPts val="2400"/>
              <a:buNone/>
              <a:defRPr sz="2400">
                <a:solidFill>
                  <a:schemeClr val="accent2"/>
                </a:solidFill>
              </a:defRPr>
            </a:lvl5pPr>
            <a:lvl6pPr lvl="5" algn="l" rtl="0">
              <a:lnSpc>
                <a:spcPct val="100000"/>
              </a:lnSpc>
              <a:spcBef>
                <a:spcPts val="0"/>
              </a:spcBef>
              <a:spcAft>
                <a:spcPts val="0"/>
              </a:spcAft>
              <a:buClr>
                <a:schemeClr val="accent2"/>
              </a:buClr>
              <a:buSzPts val="2400"/>
              <a:buNone/>
              <a:defRPr sz="2400">
                <a:solidFill>
                  <a:schemeClr val="accent2"/>
                </a:solidFill>
              </a:defRPr>
            </a:lvl6pPr>
            <a:lvl7pPr lvl="6" algn="l" rtl="0">
              <a:lnSpc>
                <a:spcPct val="100000"/>
              </a:lnSpc>
              <a:spcBef>
                <a:spcPts val="0"/>
              </a:spcBef>
              <a:spcAft>
                <a:spcPts val="0"/>
              </a:spcAft>
              <a:buClr>
                <a:schemeClr val="accent2"/>
              </a:buClr>
              <a:buSzPts val="2400"/>
              <a:buNone/>
              <a:defRPr sz="2400">
                <a:solidFill>
                  <a:schemeClr val="accent2"/>
                </a:solidFill>
              </a:defRPr>
            </a:lvl7pPr>
            <a:lvl8pPr lvl="7" algn="l" rtl="0">
              <a:lnSpc>
                <a:spcPct val="100000"/>
              </a:lnSpc>
              <a:spcBef>
                <a:spcPts val="0"/>
              </a:spcBef>
              <a:spcAft>
                <a:spcPts val="0"/>
              </a:spcAft>
              <a:buClr>
                <a:schemeClr val="accent2"/>
              </a:buClr>
              <a:buSzPts val="2400"/>
              <a:buNone/>
              <a:defRPr sz="2400">
                <a:solidFill>
                  <a:schemeClr val="accent2"/>
                </a:solidFill>
              </a:defRPr>
            </a:lvl8pPr>
            <a:lvl9pPr lvl="8" algn="l" rtl="0">
              <a:lnSpc>
                <a:spcPct val="100000"/>
              </a:lnSpc>
              <a:spcBef>
                <a:spcPts val="0"/>
              </a:spcBef>
              <a:spcAft>
                <a:spcPts val="0"/>
              </a:spcAft>
              <a:buClr>
                <a:schemeClr val="accent2"/>
              </a:buClr>
              <a:buSzPts val="2400"/>
              <a:buNone/>
              <a:defRPr sz="2400">
                <a:solidFill>
                  <a:schemeClr val="accent2"/>
                </a:solidFill>
              </a:defRPr>
            </a:lvl9pPr>
          </a:lstStyle>
          <a:p>
            <a:endParaRPr/>
          </a:p>
        </p:txBody>
      </p:sp>
      <p:sp>
        <p:nvSpPr>
          <p:cNvPr id="64" name="Google Shape;64;p1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Old Standard TT"/>
                <a:ea typeface="Old Standard TT"/>
                <a:cs typeface="Old Standard TT"/>
                <a:sym typeface="Old Standard TT"/>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Old Standard TT"/>
                <a:ea typeface="Old Standard TT"/>
                <a:cs typeface="Old Standard TT"/>
                <a:sym typeface="Old Standard TT"/>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Old Standard TT"/>
                <a:ea typeface="Old Standard TT"/>
                <a:cs typeface="Old Standard TT"/>
                <a:sym typeface="Old Standard TT"/>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Old Standard TT"/>
                <a:ea typeface="Old Standard TT"/>
                <a:cs typeface="Old Standard TT"/>
                <a:sym typeface="Old Standard TT"/>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Old Standard TT"/>
                <a:ea typeface="Old Standard TT"/>
                <a:cs typeface="Old Standard TT"/>
                <a:sym typeface="Old Standard TT"/>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Old Standard TT"/>
                <a:ea typeface="Old Standard TT"/>
                <a:cs typeface="Old Standard TT"/>
                <a:sym typeface="Old Standard TT"/>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Old Standard TT"/>
                <a:ea typeface="Old Standard TT"/>
                <a:cs typeface="Old Standard TT"/>
                <a:sym typeface="Old Standard TT"/>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Old Standard TT"/>
                <a:ea typeface="Old Standard TT"/>
                <a:cs typeface="Old Standard TT"/>
                <a:sym typeface="Old Standard TT"/>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Old Standard TT"/>
                <a:ea typeface="Old Standard TT"/>
                <a:cs typeface="Old Standard TT"/>
                <a:sym typeface="Old Standard T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65"/>
        <p:cNvGrpSpPr/>
        <p:nvPr/>
      </p:nvGrpSpPr>
      <p:grpSpPr>
        <a:xfrm>
          <a:off x="0" y="0"/>
          <a:ext cx="0" cy="0"/>
          <a:chOff x="0" y="0"/>
          <a:chExt cx="0" cy="0"/>
        </a:xfrm>
      </p:grpSpPr>
      <p:cxnSp>
        <p:nvCxnSpPr>
          <p:cNvPr id="66" name="Google Shape;66;p15"/>
          <p:cNvCxnSpPr/>
          <p:nvPr/>
        </p:nvCxnSpPr>
        <p:spPr>
          <a:xfrm>
            <a:off x="641934" y="3597500"/>
            <a:ext cx="390300" cy="0"/>
          </a:xfrm>
          <a:prstGeom prst="straightConnector1">
            <a:avLst/>
          </a:prstGeom>
          <a:noFill/>
          <a:ln w="28575" cap="flat" cmpd="sng">
            <a:solidFill>
              <a:schemeClr val="lt2"/>
            </a:solidFill>
            <a:prstDash val="solid"/>
            <a:round/>
            <a:headEnd type="none" w="sm" len="sm"/>
            <a:tailEnd type="none" w="sm" len="sm"/>
          </a:ln>
        </p:spPr>
      </p:cxnSp>
      <p:sp>
        <p:nvSpPr>
          <p:cNvPr id="67" name="Google Shape;67;p15"/>
          <p:cNvSpPr txBox="1">
            <a:spLocks noGrp="1"/>
          </p:cNvSpPr>
          <p:nvPr>
            <p:ph type="title"/>
          </p:nvPr>
        </p:nvSpPr>
        <p:spPr>
          <a:xfrm>
            <a:off x="512700" y="1893300"/>
            <a:ext cx="8118600" cy="1522800"/>
          </a:xfrm>
          <a:prstGeom prst="rect">
            <a:avLst/>
          </a:prstGeom>
          <a:noFill/>
          <a:ln>
            <a:noFill/>
          </a:ln>
        </p:spPr>
        <p:txBody>
          <a:bodyPr spcFirstLastPara="1" wrap="square" lIns="91425" tIns="91425" rIns="91425" bIns="91425" anchor="b" anchorCtr="0">
            <a:noAutofit/>
          </a:bodyPr>
          <a:lstStyle>
            <a:lvl1pPr lvl="0" algn="l" rtl="0">
              <a:lnSpc>
                <a:spcPct val="100000"/>
              </a:lnSpc>
              <a:spcBef>
                <a:spcPts val="0"/>
              </a:spcBef>
              <a:spcAft>
                <a:spcPts val="0"/>
              </a:spcAft>
              <a:buClr>
                <a:schemeClr val="accent1"/>
              </a:buClr>
              <a:buSzPts val="6000"/>
              <a:buNone/>
              <a:defRPr sz="6000">
                <a:solidFill>
                  <a:schemeClr val="accent1"/>
                </a:solidFill>
              </a:defRPr>
            </a:lvl1pPr>
            <a:lvl2pPr lvl="1" algn="l" rtl="0">
              <a:lnSpc>
                <a:spcPct val="100000"/>
              </a:lnSpc>
              <a:spcBef>
                <a:spcPts val="0"/>
              </a:spcBef>
              <a:spcAft>
                <a:spcPts val="0"/>
              </a:spcAft>
              <a:buClr>
                <a:schemeClr val="accent1"/>
              </a:buClr>
              <a:buSzPts val="6000"/>
              <a:buNone/>
              <a:defRPr sz="6000">
                <a:solidFill>
                  <a:schemeClr val="accent1"/>
                </a:solidFill>
              </a:defRPr>
            </a:lvl2pPr>
            <a:lvl3pPr lvl="2" algn="l" rtl="0">
              <a:lnSpc>
                <a:spcPct val="100000"/>
              </a:lnSpc>
              <a:spcBef>
                <a:spcPts val="0"/>
              </a:spcBef>
              <a:spcAft>
                <a:spcPts val="0"/>
              </a:spcAft>
              <a:buClr>
                <a:schemeClr val="accent1"/>
              </a:buClr>
              <a:buSzPts val="6000"/>
              <a:buNone/>
              <a:defRPr sz="6000">
                <a:solidFill>
                  <a:schemeClr val="accent1"/>
                </a:solidFill>
              </a:defRPr>
            </a:lvl3pPr>
            <a:lvl4pPr lvl="3" algn="l" rtl="0">
              <a:lnSpc>
                <a:spcPct val="100000"/>
              </a:lnSpc>
              <a:spcBef>
                <a:spcPts val="0"/>
              </a:spcBef>
              <a:spcAft>
                <a:spcPts val="0"/>
              </a:spcAft>
              <a:buClr>
                <a:schemeClr val="accent1"/>
              </a:buClr>
              <a:buSzPts val="6000"/>
              <a:buNone/>
              <a:defRPr sz="6000">
                <a:solidFill>
                  <a:schemeClr val="accent1"/>
                </a:solidFill>
              </a:defRPr>
            </a:lvl4pPr>
            <a:lvl5pPr lvl="4" algn="l" rtl="0">
              <a:lnSpc>
                <a:spcPct val="100000"/>
              </a:lnSpc>
              <a:spcBef>
                <a:spcPts val="0"/>
              </a:spcBef>
              <a:spcAft>
                <a:spcPts val="0"/>
              </a:spcAft>
              <a:buClr>
                <a:schemeClr val="accent1"/>
              </a:buClr>
              <a:buSzPts val="6000"/>
              <a:buNone/>
              <a:defRPr sz="6000">
                <a:solidFill>
                  <a:schemeClr val="accent1"/>
                </a:solidFill>
              </a:defRPr>
            </a:lvl5pPr>
            <a:lvl6pPr lvl="5" algn="l" rtl="0">
              <a:lnSpc>
                <a:spcPct val="100000"/>
              </a:lnSpc>
              <a:spcBef>
                <a:spcPts val="0"/>
              </a:spcBef>
              <a:spcAft>
                <a:spcPts val="0"/>
              </a:spcAft>
              <a:buClr>
                <a:schemeClr val="accent1"/>
              </a:buClr>
              <a:buSzPts val="6000"/>
              <a:buNone/>
              <a:defRPr sz="6000">
                <a:solidFill>
                  <a:schemeClr val="accent1"/>
                </a:solidFill>
              </a:defRPr>
            </a:lvl6pPr>
            <a:lvl7pPr lvl="6" algn="l" rtl="0">
              <a:lnSpc>
                <a:spcPct val="100000"/>
              </a:lnSpc>
              <a:spcBef>
                <a:spcPts val="0"/>
              </a:spcBef>
              <a:spcAft>
                <a:spcPts val="0"/>
              </a:spcAft>
              <a:buClr>
                <a:schemeClr val="accent1"/>
              </a:buClr>
              <a:buSzPts val="6000"/>
              <a:buNone/>
              <a:defRPr sz="6000">
                <a:solidFill>
                  <a:schemeClr val="accent1"/>
                </a:solidFill>
              </a:defRPr>
            </a:lvl7pPr>
            <a:lvl8pPr lvl="7" algn="l" rtl="0">
              <a:lnSpc>
                <a:spcPct val="100000"/>
              </a:lnSpc>
              <a:spcBef>
                <a:spcPts val="0"/>
              </a:spcBef>
              <a:spcAft>
                <a:spcPts val="0"/>
              </a:spcAft>
              <a:buClr>
                <a:schemeClr val="accent1"/>
              </a:buClr>
              <a:buSzPts val="6000"/>
              <a:buNone/>
              <a:defRPr sz="6000">
                <a:solidFill>
                  <a:schemeClr val="accent1"/>
                </a:solidFill>
              </a:defRPr>
            </a:lvl8pPr>
            <a:lvl9pPr lvl="8" algn="l" rtl="0">
              <a:lnSpc>
                <a:spcPct val="100000"/>
              </a:lnSpc>
              <a:spcBef>
                <a:spcPts val="0"/>
              </a:spcBef>
              <a:spcAft>
                <a:spcPts val="0"/>
              </a:spcAft>
              <a:buClr>
                <a:schemeClr val="accent1"/>
              </a:buClr>
              <a:buSzPts val="6000"/>
              <a:buNone/>
              <a:defRPr sz="6000">
                <a:solidFill>
                  <a:schemeClr val="accent1"/>
                </a:solidFill>
              </a:defRPr>
            </a:lvl9pPr>
          </a:lstStyle>
          <a:p>
            <a:endParaRPr/>
          </a:p>
        </p:txBody>
      </p:sp>
      <p:sp>
        <p:nvSpPr>
          <p:cNvPr id="68" name="Google Shape;68;p1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Old Standard TT"/>
                <a:ea typeface="Old Standard TT"/>
                <a:cs typeface="Old Standard TT"/>
                <a:sym typeface="Old Standard TT"/>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Old Standard TT"/>
                <a:ea typeface="Old Standard TT"/>
                <a:cs typeface="Old Standard TT"/>
                <a:sym typeface="Old Standard TT"/>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Old Standard TT"/>
                <a:ea typeface="Old Standard TT"/>
                <a:cs typeface="Old Standard TT"/>
                <a:sym typeface="Old Standard TT"/>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Old Standard TT"/>
                <a:ea typeface="Old Standard TT"/>
                <a:cs typeface="Old Standard TT"/>
                <a:sym typeface="Old Standard TT"/>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Old Standard TT"/>
                <a:ea typeface="Old Standard TT"/>
                <a:cs typeface="Old Standard TT"/>
                <a:sym typeface="Old Standard TT"/>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Old Standard TT"/>
                <a:ea typeface="Old Standard TT"/>
                <a:cs typeface="Old Standard TT"/>
                <a:sym typeface="Old Standard TT"/>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Old Standard TT"/>
                <a:ea typeface="Old Standard TT"/>
                <a:cs typeface="Old Standard TT"/>
                <a:sym typeface="Old Standard TT"/>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Old Standard TT"/>
                <a:ea typeface="Old Standard TT"/>
                <a:cs typeface="Old Standard TT"/>
                <a:sym typeface="Old Standard TT"/>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Old Standard TT"/>
                <a:ea typeface="Old Standard TT"/>
                <a:cs typeface="Old Standard TT"/>
                <a:sym typeface="Old Standard T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9"/>
        <p:cNvGrpSpPr/>
        <p:nvPr/>
      </p:nvGrpSpPr>
      <p:grpSpPr>
        <a:xfrm>
          <a:off x="0" y="0"/>
          <a:ext cx="0" cy="0"/>
          <a:chOff x="0" y="0"/>
          <a:chExt cx="0" cy="0"/>
        </a:xfrm>
      </p:grpSpPr>
      <p:sp>
        <p:nvSpPr>
          <p:cNvPr id="70" name="Google Shape;70;p16"/>
          <p:cNvSpPr/>
          <p:nvPr/>
        </p:nvSpPr>
        <p:spPr>
          <a:xfrm>
            <a:off x="4572000" y="-2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71" name="Google Shape;71;p16"/>
          <p:cNvCxnSpPr/>
          <p:nvPr/>
        </p:nvCxnSpPr>
        <p:spPr>
          <a:xfrm>
            <a:off x="5029675" y="4495500"/>
            <a:ext cx="686400" cy="0"/>
          </a:xfrm>
          <a:prstGeom prst="straightConnector1">
            <a:avLst/>
          </a:prstGeom>
          <a:noFill/>
          <a:ln w="19050" cap="flat" cmpd="sng">
            <a:solidFill>
              <a:schemeClr val="lt2"/>
            </a:solidFill>
            <a:prstDash val="solid"/>
            <a:round/>
            <a:headEnd type="none" w="sm" len="sm"/>
            <a:tailEnd type="none" w="sm" len="sm"/>
          </a:ln>
        </p:spPr>
      </p:cxnSp>
      <p:sp>
        <p:nvSpPr>
          <p:cNvPr id="72" name="Google Shape;72;p16"/>
          <p:cNvSpPr txBox="1">
            <a:spLocks noGrp="1"/>
          </p:cNvSpPr>
          <p:nvPr>
            <p:ph type="title"/>
          </p:nvPr>
        </p:nvSpPr>
        <p:spPr>
          <a:xfrm>
            <a:off x="265500" y="1382350"/>
            <a:ext cx="4045200" cy="13332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lt2"/>
              </a:buClr>
              <a:buSzPts val="4200"/>
              <a:buNone/>
              <a:defRPr sz="4200">
                <a:solidFill>
                  <a:schemeClr val="lt2"/>
                </a:solidFill>
              </a:defRPr>
            </a:lvl1pPr>
            <a:lvl2pPr lvl="1" algn="ctr" rtl="0">
              <a:lnSpc>
                <a:spcPct val="100000"/>
              </a:lnSpc>
              <a:spcBef>
                <a:spcPts val="0"/>
              </a:spcBef>
              <a:spcAft>
                <a:spcPts val="0"/>
              </a:spcAft>
              <a:buClr>
                <a:schemeClr val="lt2"/>
              </a:buClr>
              <a:buSzPts val="4200"/>
              <a:buNone/>
              <a:defRPr sz="4200">
                <a:solidFill>
                  <a:schemeClr val="lt2"/>
                </a:solidFill>
              </a:defRPr>
            </a:lvl2pPr>
            <a:lvl3pPr lvl="2" algn="ctr" rtl="0">
              <a:lnSpc>
                <a:spcPct val="100000"/>
              </a:lnSpc>
              <a:spcBef>
                <a:spcPts val="0"/>
              </a:spcBef>
              <a:spcAft>
                <a:spcPts val="0"/>
              </a:spcAft>
              <a:buClr>
                <a:schemeClr val="lt2"/>
              </a:buClr>
              <a:buSzPts val="4200"/>
              <a:buNone/>
              <a:defRPr sz="4200">
                <a:solidFill>
                  <a:schemeClr val="lt2"/>
                </a:solidFill>
              </a:defRPr>
            </a:lvl3pPr>
            <a:lvl4pPr lvl="3" algn="ctr" rtl="0">
              <a:lnSpc>
                <a:spcPct val="100000"/>
              </a:lnSpc>
              <a:spcBef>
                <a:spcPts val="0"/>
              </a:spcBef>
              <a:spcAft>
                <a:spcPts val="0"/>
              </a:spcAft>
              <a:buClr>
                <a:schemeClr val="lt2"/>
              </a:buClr>
              <a:buSzPts val="4200"/>
              <a:buNone/>
              <a:defRPr sz="4200">
                <a:solidFill>
                  <a:schemeClr val="lt2"/>
                </a:solidFill>
              </a:defRPr>
            </a:lvl4pPr>
            <a:lvl5pPr lvl="4" algn="ctr" rtl="0">
              <a:lnSpc>
                <a:spcPct val="100000"/>
              </a:lnSpc>
              <a:spcBef>
                <a:spcPts val="0"/>
              </a:spcBef>
              <a:spcAft>
                <a:spcPts val="0"/>
              </a:spcAft>
              <a:buClr>
                <a:schemeClr val="lt2"/>
              </a:buClr>
              <a:buSzPts val="4200"/>
              <a:buNone/>
              <a:defRPr sz="4200">
                <a:solidFill>
                  <a:schemeClr val="lt2"/>
                </a:solidFill>
              </a:defRPr>
            </a:lvl5pPr>
            <a:lvl6pPr lvl="5" algn="ctr" rtl="0">
              <a:lnSpc>
                <a:spcPct val="100000"/>
              </a:lnSpc>
              <a:spcBef>
                <a:spcPts val="0"/>
              </a:spcBef>
              <a:spcAft>
                <a:spcPts val="0"/>
              </a:spcAft>
              <a:buClr>
                <a:schemeClr val="lt2"/>
              </a:buClr>
              <a:buSzPts val="4200"/>
              <a:buNone/>
              <a:defRPr sz="4200">
                <a:solidFill>
                  <a:schemeClr val="lt2"/>
                </a:solidFill>
              </a:defRPr>
            </a:lvl6pPr>
            <a:lvl7pPr lvl="6" algn="ctr" rtl="0">
              <a:lnSpc>
                <a:spcPct val="100000"/>
              </a:lnSpc>
              <a:spcBef>
                <a:spcPts val="0"/>
              </a:spcBef>
              <a:spcAft>
                <a:spcPts val="0"/>
              </a:spcAft>
              <a:buClr>
                <a:schemeClr val="lt2"/>
              </a:buClr>
              <a:buSzPts val="4200"/>
              <a:buNone/>
              <a:defRPr sz="4200">
                <a:solidFill>
                  <a:schemeClr val="lt2"/>
                </a:solidFill>
              </a:defRPr>
            </a:lvl7pPr>
            <a:lvl8pPr lvl="7" algn="ctr" rtl="0">
              <a:lnSpc>
                <a:spcPct val="100000"/>
              </a:lnSpc>
              <a:spcBef>
                <a:spcPts val="0"/>
              </a:spcBef>
              <a:spcAft>
                <a:spcPts val="0"/>
              </a:spcAft>
              <a:buClr>
                <a:schemeClr val="lt2"/>
              </a:buClr>
              <a:buSzPts val="4200"/>
              <a:buNone/>
              <a:defRPr sz="4200">
                <a:solidFill>
                  <a:schemeClr val="lt2"/>
                </a:solidFill>
              </a:defRPr>
            </a:lvl8pPr>
            <a:lvl9pPr lvl="8" algn="ctr" rtl="0">
              <a:lnSpc>
                <a:spcPct val="100000"/>
              </a:lnSpc>
              <a:spcBef>
                <a:spcPts val="0"/>
              </a:spcBef>
              <a:spcAft>
                <a:spcPts val="0"/>
              </a:spcAft>
              <a:buClr>
                <a:schemeClr val="lt2"/>
              </a:buClr>
              <a:buSzPts val="4200"/>
              <a:buNone/>
              <a:defRPr sz="4200">
                <a:solidFill>
                  <a:schemeClr val="lt2"/>
                </a:solidFill>
              </a:defRPr>
            </a:lvl9pPr>
          </a:lstStyle>
          <a:p>
            <a:endParaRPr/>
          </a:p>
        </p:txBody>
      </p:sp>
      <p:sp>
        <p:nvSpPr>
          <p:cNvPr id="73" name="Google Shape;73;p16"/>
          <p:cNvSpPr txBox="1">
            <a:spLocks noGrp="1"/>
          </p:cNvSpPr>
          <p:nvPr>
            <p:ph type="subTitle" idx="1"/>
          </p:nvPr>
        </p:nvSpPr>
        <p:spPr>
          <a:xfrm>
            <a:off x="265500" y="2769001"/>
            <a:ext cx="4045200" cy="13455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74" name="Google Shape;74;p16"/>
          <p:cNvSpPr txBox="1">
            <a:spLocks noGrp="1"/>
          </p:cNvSpPr>
          <p:nvPr>
            <p:ph type="body" idx="2"/>
          </p:nvPr>
        </p:nvSpPr>
        <p:spPr>
          <a:xfrm>
            <a:off x="4939500" y="724200"/>
            <a:ext cx="3837000" cy="3695100"/>
          </a:xfrm>
          <a:prstGeom prst="rect">
            <a:avLst/>
          </a:prstGeom>
          <a:noFill/>
          <a:ln>
            <a:noFill/>
          </a:ln>
        </p:spPr>
        <p:txBody>
          <a:bodyPr spcFirstLastPara="1" wrap="square" lIns="91425" tIns="91425" rIns="91425" bIns="91425" anchor="ctr" anchorCtr="0">
            <a:noAutofit/>
          </a:bodyPr>
          <a:lstStyle>
            <a:lvl1pPr marL="457200" lvl="0" indent="-342900" algn="l" rtl="0">
              <a:lnSpc>
                <a:spcPct val="115000"/>
              </a:lnSpc>
              <a:spcBef>
                <a:spcPts val="0"/>
              </a:spcBef>
              <a:spcAft>
                <a:spcPts val="0"/>
              </a:spcAft>
              <a:buClr>
                <a:schemeClr val="accent1"/>
              </a:buClr>
              <a:buSzPts val="1800"/>
              <a:buChar char="●"/>
              <a:defRPr>
                <a:solidFill>
                  <a:schemeClr val="accent1"/>
                </a:solidFill>
              </a:defRPr>
            </a:lvl1pPr>
            <a:lvl2pPr marL="914400" lvl="1" indent="-317500" algn="l" rtl="0">
              <a:lnSpc>
                <a:spcPct val="115000"/>
              </a:lnSpc>
              <a:spcBef>
                <a:spcPts val="1600"/>
              </a:spcBef>
              <a:spcAft>
                <a:spcPts val="0"/>
              </a:spcAft>
              <a:buClr>
                <a:schemeClr val="accent1"/>
              </a:buClr>
              <a:buSzPts val="1400"/>
              <a:buChar char="○"/>
              <a:defRPr>
                <a:solidFill>
                  <a:schemeClr val="accent1"/>
                </a:solidFill>
              </a:defRPr>
            </a:lvl2pPr>
            <a:lvl3pPr marL="1371600" lvl="2" indent="-317500" algn="l" rtl="0">
              <a:lnSpc>
                <a:spcPct val="115000"/>
              </a:lnSpc>
              <a:spcBef>
                <a:spcPts val="1600"/>
              </a:spcBef>
              <a:spcAft>
                <a:spcPts val="0"/>
              </a:spcAft>
              <a:buClr>
                <a:schemeClr val="accent1"/>
              </a:buClr>
              <a:buSzPts val="1400"/>
              <a:buChar char="■"/>
              <a:defRPr>
                <a:solidFill>
                  <a:schemeClr val="accent1"/>
                </a:solidFill>
              </a:defRPr>
            </a:lvl3pPr>
            <a:lvl4pPr marL="1828800" lvl="3" indent="-317500" algn="l" rtl="0">
              <a:lnSpc>
                <a:spcPct val="115000"/>
              </a:lnSpc>
              <a:spcBef>
                <a:spcPts val="1600"/>
              </a:spcBef>
              <a:spcAft>
                <a:spcPts val="0"/>
              </a:spcAft>
              <a:buClr>
                <a:schemeClr val="accent1"/>
              </a:buClr>
              <a:buSzPts val="1400"/>
              <a:buChar char="●"/>
              <a:defRPr>
                <a:solidFill>
                  <a:schemeClr val="accent1"/>
                </a:solidFill>
              </a:defRPr>
            </a:lvl4pPr>
            <a:lvl5pPr marL="2286000" lvl="4" indent="-317500" algn="l" rtl="0">
              <a:lnSpc>
                <a:spcPct val="115000"/>
              </a:lnSpc>
              <a:spcBef>
                <a:spcPts val="1600"/>
              </a:spcBef>
              <a:spcAft>
                <a:spcPts val="0"/>
              </a:spcAft>
              <a:buClr>
                <a:schemeClr val="accent1"/>
              </a:buClr>
              <a:buSzPts val="1400"/>
              <a:buChar char="○"/>
              <a:defRPr>
                <a:solidFill>
                  <a:schemeClr val="accent1"/>
                </a:solidFill>
              </a:defRPr>
            </a:lvl5pPr>
            <a:lvl6pPr marL="2743200" lvl="5" indent="-317500" algn="l" rtl="0">
              <a:lnSpc>
                <a:spcPct val="115000"/>
              </a:lnSpc>
              <a:spcBef>
                <a:spcPts val="1600"/>
              </a:spcBef>
              <a:spcAft>
                <a:spcPts val="0"/>
              </a:spcAft>
              <a:buClr>
                <a:schemeClr val="accent1"/>
              </a:buClr>
              <a:buSzPts val="1400"/>
              <a:buChar char="■"/>
              <a:defRPr>
                <a:solidFill>
                  <a:schemeClr val="accent1"/>
                </a:solidFill>
              </a:defRPr>
            </a:lvl6pPr>
            <a:lvl7pPr marL="3200400" lvl="6" indent="-317500" algn="l" rtl="0">
              <a:lnSpc>
                <a:spcPct val="115000"/>
              </a:lnSpc>
              <a:spcBef>
                <a:spcPts val="1600"/>
              </a:spcBef>
              <a:spcAft>
                <a:spcPts val="0"/>
              </a:spcAft>
              <a:buClr>
                <a:schemeClr val="accent1"/>
              </a:buClr>
              <a:buSzPts val="1400"/>
              <a:buChar char="●"/>
              <a:defRPr>
                <a:solidFill>
                  <a:schemeClr val="accent1"/>
                </a:solidFill>
              </a:defRPr>
            </a:lvl7pPr>
            <a:lvl8pPr marL="3657600" lvl="7" indent="-317500" algn="l" rtl="0">
              <a:lnSpc>
                <a:spcPct val="115000"/>
              </a:lnSpc>
              <a:spcBef>
                <a:spcPts val="1600"/>
              </a:spcBef>
              <a:spcAft>
                <a:spcPts val="0"/>
              </a:spcAft>
              <a:buClr>
                <a:schemeClr val="accent1"/>
              </a:buClr>
              <a:buSzPts val="1400"/>
              <a:buChar char="○"/>
              <a:defRPr>
                <a:solidFill>
                  <a:schemeClr val="accent1"/>
                </a:solidFill>
              </a:defRPr>
            </a:lvl8pPr>
            <a:lvl9pPr marL="4114800" lvl="8" indent="-317500" algn="l" rtl="0">
              <a:lnSpc>
                <a:spcPct val="115000"/>
              </a:lnSpc>
              <a:spcBef>
                <a:spcPts val="1600"/>
              </a:spcBef>
              <a:spcAft>
                <a:spcPts val="1600"/>
              </a:spcAft>
              <a:buClr>
                <a:schemeClr val="accent1"/>
              </a:buClr>
              <a:buSzPts val="1400"/>
              <a:buChar char="■"/>
              <a:defRPr>
                <a:solidFill>
                  <a:schemeClr val="accent1"/>
                </a:solidFill>
              </a:defRPr>
            </a:lvl9pPr>
          </a:lstStyle>
          <a:p>
            <a:endParaRPr/>
          </a:p>
        </p:txBody>
      </p:sp>
      <p:sp>
        <p:nvSpPr>
          <p:cNvPr id="75" name="Google Shape;75;p1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Old Standard TT"/>
                <a:ea typeface="Old Standard TT"/>
                <a:cs typeface="Old Standard TT"/>
                <a:sym typeface="Old Standard TT"/>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Old Standard TT"/>
                <a:ea typeface="Old Standard TT"/>
                <a:cs typeface="Old Standard TT"/>
                <a:sym typeface="Old Standard TT"/>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Old Standard TT"/>
                <a:ea typeface="Old Standard TT"/>
                <a:cs typeface="Old Standard TT"/>
                <a:sym typeface="Old Standard TT"/>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Old Standard TT"/>
                <a:ea typeface="Old Standard TT"/>
                <a:cs typeface="Old Standard TT"/>
                <a:sym typeface="Old Standard TT"/>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Old Standard TT"/>
                <a:ea typeface="Old Standard TT"/>
                <a:cs typeface="Old Standard TT"/>
                <a:sym typeface="Old Standard TT"/>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Old Standard TT"/>
                <a:ea typeface="Old Standard TT"/>
                <a:cs typeface="Old Standard TT"/>
                <a:sym typeface="Old Standard TT"/>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Old Standard TT"/>
                <a:ea typeface="Old Standard TT"/>
                <a:cs typeface="Old Standard TT"/>
                <a:sym typeface="Old Standard TT"/>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Old Standard TT"/>
                <a:ea typeface="Old Standard TT"/>
                <a:cs typeface="Old Standard TT"/>
                <a:sym typeface="Old Standard TT"/>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Old Standard TT"/>
                <a:ea typeface="Old Standard TT"/>
                <a:cs typeface="Old Standard TT"/>
                <a:sym typeface="Old Standard T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76"/>
        <p:cNvGrpSpPr/>
        <p:nvPr/>
      </p:nvGrpSpPr>
      <p:grpSpPr>
        <a:xfrm>
          <a:off x="0" y="0"/>
          <a:ext cx="0" cy="0"/>
          <a:chOff x="0" y="0"/>
          <a:chExt cx="0" cy="0"/>
        </a:xfrm>
      </p:grpSpPr>
      <p:sp>
        <p:nvSpPr>
          <p:cNvPr id="77" name="Google Shape;77;p17"/>
          <p:cNvSpPr txBox="1">
            <a:spLocks noGrp="1"/>
          </p:cNvSpPr>
          <p:nvPr>
            <p:ph type="title"/>
          </p:nvPr>
        </p:nvSpPr>
        <p:spPr>
          <a:xfrm>
            <a:off x="311700" y="445025"/>
            <a:ext cx="8520600" cy="6132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SzPts val="3000"/>
              <a:buNone/>
              <a:defRPr/>
            </a:lvl1pPr>
            <a:lvl2pPr lvl="1" algn="l" rtl="0">
              <a:lnSpc>
                <a:spcPct val="100000"/>
              </a:lnSpc>
              <a:spcBef>
                <a:spcPts val="0"/>
              </a:spcBef>
              <a:spcAft>
                <a:spcPts val="0"/>
              </a:spcAft>
              <a:buSzPts val="3000"/>
              <a:buNone/>
              <a:defRPr/>
            </a:lvl2pPr>
            <a:lvl3pPr lvl="2" algn="l" rtl="0">
              <a:lnSpc>
                <a:spcPct val="100000"/>
              </a:lnSpc>
              <a:spcBef>
                <a:spcPts val="0"/>
              </a:spcBef>
              <a:spcAft>
                <a:spcPts val="0"/>
              </a:spcAft>
              <a:buSzPts val="3000"/>
              <a:buNone/>
              <a:defRPr/>
            </a:lvl3pPr>
            <a:lvl4pPr lvl="3" algn="l" rtl="0">
              <a:lnSpc>
                <a:spcPct val="100000"/>
              </a:lnSpc>
              <a:spcBef>
                <a:spcPts val="0"/>
              </a:spcBef>
              <a:spcAft>
                <a:spcPts val="0"/>
              </a:spcAft>
              <a:buSzPts val="3000"/>
              <a:buNone/>
              <a:defRPr/>
            </a:lvl4pPr>
            <a:lvl5pPr lvl="4" algn="l" rtl="0">
              <a:lnSpc>
                <a:spcPct val="100000"/>
              </a:lnSpc>
              <a:spcBef>
                <a:spcPts val="0"/>
              </a:spcBef>
              <a:spcAft>
                <a:spcPts val="0"/>
              </a:spcAft>
              <a:buSzPts val="3000"/>
              <a:buNone/>
              <a:defRPr/>
            </a:lvl5pPr>
            <a:lvl6pPr lvl="5" algn="l" rtl="0">
              <a:lnSpc>
                <a:spcPct val="100000"/>
              </a:lnSpc>
              <a:spcBef>
                <a:spcPts val="0"/>
              </a:spcBef>
              <a:spcAft>
                <a:spcPts val="0"/>
              </a:spcAft>
              <a:buSzPts val="3000"/>
              <a:buNone/>
              <a:defRPr/>
            </a:lvl6pPr>
            <a:lvl7pPr lvl="6" algn="l" rtl="0">
              <a:lnSpc>
                <a:spcPct val="100000"/>
              </a:lnSpc>
              <a:spcBef>
                <a:spcPts val="0"/>
              </a:spcBef>
              <a:spcAft>
                <a:spcPts val="0"/>
              </a:spcAft>
              <a:buSzPts val="3000"/>
              <a:buNone/>
              <a:defRPr/>
            </a:lvl7pPr>
            <a:lvl8pPr lvl="7" algn="l" rtl="0">
              <a:lnSpc>
                <a:spcPct val="100000"/>
              </a:lnSpc>
              <a:spcBef>
                <a:spcPts val="0"/>
              </a:spcBef>
              <a:spcAft>
                <a:spcPts val="0"/>
              </a:spcAft>
              <a:buSzPts val="3000"/>
              <a:buNone/>
              <a:defRPr/>
            </a:lvl8pPr>
            <a:lvl9pPr lvl="8" algn="l" rtl="0">
              <a:lnSpc>
                <a:spcPct val="100000"/>
              </a:lnSpc>
              <a:spcBef>
                <a:spcPts val="0"/>
              </a:spcBef>
              <a:spcAft>
                <a:spcPts val="0"/>
              </a:spcAft>
              <a:buSzPts val="3000"/>
              <a:buNone/>
              <a:defRPr/>
            </a:lvl9pPr>
          </a:lstStyle>
          <a:p>
            <a:endParaRPr/>
          </a:p>
        </p:txBody>
      </p:sp>
      <p:sp>
        <p:nvSpPr>
          <p:cNvPr id="78" name="Google Shape;78;p17"/>
          <p:cNvSpPr txBox="1">
            <a:spLocks noGrp="1"/>
          </p:cNvSpPr>
          <p:nvPr>
            <p:ph type="body" idx="1"/>
          </p:nvPr>
        </p:nvSpPr>
        <p:spPr>
          <a:xfrm>
            <a:off x="311700" y="1171675"/>
            <a:ext cx="3999900" cy="3397200"/>
          </a:xfrm>
          <a:prstGeom prst="rect">
            <a:avLst/>
          </a:prstGeom>
          <a:noFill/>
          <a:ln>
            <a:noFill/>
          </a:ln>
        </p:spPr>
        <p:txBody>
          <a:bodyPr spcFirstLastPara="1" wrap="square" lIns="91425" tIns="91425" rIns="91425" bIns="91425" anchor="t" anchorCtr="0">
            <a:noAutofit/>
          </a:bodyPr>
          <a:lstStyle>
            <a:lvl1pPr marL="457200" lvl="0" indent="-317500" algn="l" rtl="0">
              <a:lnSpc>
                <a:spcPct val="115000"/>
              </a:lnSpc>
              <a:spcBef>
                <a:spcPts val="0"/>
              </a:spcBef>
              <a:spcAft>
                <a:spcPts val="0"/>
              </a:spcAft>
              <a:buSzPts val="1400"/>
              <a:buChar char="●"/>
              <a:defRPr sz="1400"/>
            </a:lvl1pPr>
            <a:lvl2pPr marL="914400" lvl="1" indent="-304800" algn="l" rtl="0">
              <a:lnSpc>
                <a:spcPct val="115000"/>
              </a:lnSpc>
              <a:spcBef>
                <a:spcPts val="1600"/>
              </a:spcBef>
              <a:spcAft>
                <a:spcPts val="0"/>
              </a:spcAft>
              <a:buSzPts val="1200"/>
              <a:buChar char="○"/>
              <a:defRPr sz="1200"/>
            </a:lvl2pPr>
            <a:lvl3pPr marL="1371600" lvl="2" indent="-304800" algn="l" rtl="0">
              <a:lnSpc>
                <a:spcPct val="115000"/>
              </a:lnSpc>
              <a:spcBef>
                <a:spcPts val="1600"/>
              </a:spcBef>
              <a:spcAft>
                <a:spcPts val="0"/>
              </a:spcAft>
              <a:buSzPts val="1200"/>
              <a:buChar char="■"/>
              <a:defRPr sz="1200"/>
            </a:lvl3pPr>
            <a:lvl4pPr marL="1828800" lvl="3" indent="-304800" algn="l" rtl="0">
              <a:lnSpc>
                <a:spcPct val="115000"/>
              </a:lnSpc>
              <a:spcBef>
                <a:spcPts val="1600"/>
              </a:spcBef>
              <a:spcAft>
                <a:spcPts val="0"/>
              </a:spcAft>
              <a:buSzPts val="1200"/>
              <a:buChar char="●"/>
              <a:defRPr sz="1200"/>
            </a:lvl4pPr>
            <a:lvl5pPr marL="2286000" lvl="4" indent="-304800" algn="l" rtl="0">
              <a:lnSpc>
                <a:spcPct val="115000"/>
              </a:lnSpc>
              <a:spcBef>
                <a:spcPts val="1600"/>
              </a:spcBef>
              <a:spcAft>
                <a:spcPts val="0"/>
              </a:spcAft>
              <a:buSzPts val="1200"/>
              <a:buChar char="○"/>
              <a:defRPr sz="1200"/>
            </a:lvl5pPr>
            <a:lvl6pPr marL="2743200" lvl="5" indent="-304800" algn="l" rtl="0">
              <a:lnSpc>
                <a:spcPct val="115000"/>
              </a:lnSpc>
              <a:spcBef>
                <a:spcPts val="1600"/>
              </a:spcBef>
              <a:spcAft>
                <a:spcPts val="0"/>
              </a:spcAft>
              <a:buSzPts val="1200"/>
              <a:buChar char="■"/>
              <a:defRPr sz="1200"/>
            </a:lvl6pPr>
            <a:lvl7pPr marL="3200400" lvl="6" indent="-304800" algn="l" rtl="0">
              <a:lnSpc>
                <a:spcPct val="115000"/>
              </a:lnSpc>
              <a:spcBef>
                <a:spcPts val="1600"/>
              </a:spcBef>
              <a:spcAft>
                <a:spcPts val="0"/>
              </a:spcAft>
              <a:buSzPts val="1200"/>
              <a:buChar char="●"/>
              <a:defRPr sz="1200"/>
            </a:lvl7pPr>
            <a:lvl8pPr marL="3657600" lvl="7" indent="-304800" algn="l" rtl="0">
              <a:lnSpc>
                <a:spcPct val="115000"/>
              </a:lnSpc>
              <a:spcBef>
                <a:spcPts val="1600"/>
              </a:spcBef>
              <a:spcAft>
                <a:spcPts val="0"/>
              </a:spcAft>
              <a:buSzPts val="1200"/>
              <a:buChar char="○"/>
              <a:defRPr sz="1200"/>
            </a:lvl8pPr>
            <a:lvl9pPr marL="4114800" lvl="8" indent="-304800" algn="l" rtl="0">
              <a:lnSpc>
                <a:spcPct val="115000"/>
              </a:lnSpc>
              <a:spcBef>
                <a:spcPts val="1600"/>
              </a:spcBef>
              <a:spcAft>
                <a:spcPts val="1600"/>
              </a:spcAft>
              <a:buSzPts val="1200"/>
              <a:buChar char="■"/>
              <a:defRPr sz="1200"/>
            </a:lvl9pPr>
          </a:lstStyle>
          <a:p>
            <a:endParaRPr/>
          </a:p>
        </p:txBody>
      </p:sp>
      <p:sp>
        <p:nvSpPr>
          <p:cNvPr id="79" name="Google Shape;79;p17"/>
          <p:cNvSpPr txBox="1">
            <a:spLocks noGrp="1"/>
          </p:cNvSpPr>
          <p:nvPr>
            <p:ph type="body" idx="2"/>
          </p:nvPr>
        </p:nvSpPr>
        <p:spPr>
          <a:xfrm>
            <a:off x="4832400" y="1171675"/>
            <a:ext cx="3999900" cy="3397200"/>
          </a:xfrm>
          <a:prstGeom prst="rect">
            <a:avLst/>
          </a:prstGeom>
          <a:noFill/>
          <a:ln>
            <a:noFill/>
          </a:ln>
        </p:spPr>
        <p:txBody>
          <a:bodyPr spcFirstLastPara="1" wrap="square" lIns="91425" tIns="91425" rIns="91425" bIns="91425" anchor="t" anchorCtr="0">
            <a:noAutofit/>
          </a:bodyPr>
          <a:lstStyle>
            <a:lvl1pPr marL="457200" lvl="0" indent="-317500" algn="l" rtl="0">
              <a:lnSpc>
                <a:spcPct val="115000"/>
              </a:lnSpc>
              <a:spcBef>
                <a:spcPts val="0"/>
              </a:spcBef>
              <a:spcAft>
                <a:spcPts val="0"/>
              </a:spcAft>
              <a:buSzPts val="1400"/>
              <a:buChar char="●"/>
              <a:defRPr sz="1400"/>
            </a:lvl1pPr>
            <a:lvl2pPr marL="914400" lvl="1" indent="-304800" algn="l" rtl="0">
              <a:lnSpc>
                <a:spcPct val="115000"/>
              </a:lnSpc>
              <a:spcBef>
                <a:spcPts val="1600"/>
              </a:spcBef>
              <a:spcAft>
                <a:spcPts val="0"/>
              </a:spcAft>
              <a:buSzPts val="1200"/>
              <a:buChar char="○"/>
              <a:defRPr sz="1200"/>
            </a:lvl2pPr>
            <a:lvl3pPr marL="1371600" lvl="2" indent="-304800" algn="l" rtl="0">
              <a:lnSpc>
                <a:spcPct val="115000"/>
              </a:lnSpc>
              <a:spcBef>
                <a:spcPts val="1600"/>
              </a:spcBef>
              <a:spcAft>
                <a:spcPts val="0"/>
              </a:spcAft>
              <a:buSzPts val="1200"/>
              <a:buChar char="■"/>
              <a:defRPr sz="1200"/>
            </a:lvl3pPr>
            <a:lvl4pPr marL="1828800" lvl="3" indent="-304800" algn="l" rtl="0">
              <a:lnSpc>
                <a:spcPct val="115000"/>
              </a:lnSpc>
              <a:spcBef>
                <a:spcPts val="1600"/>
              </a:spcBef>
              <a:spcAft>
                <a:spcPts val="0"/>
              </a:spcAft>
              <a:buSzPts val="1200"/>
              <a:buChar char="●"/>
              <a:defRPr sz="1200"/>
            </a:lvl4pPr>
            <a:lvl5pPr marL="2286000" lvl="4" indent="-304800" algn="l" rtl="0">
              <a:lnSpc>
                <a:spcPct val="115000"/>
              </a:lnSpc>
              <a:spcBef>
                <a:spcPts val="1600"/>
              </a:spcBef>
              <a:spcAft>
                <a:spcPts val="0"/>
              </a:spcAft>
              <a:buSzPts val="1200"/>
              <a:buChar char="○"/>
              <a:defRPr sz="1200"/>
            </a:lvl5pPr>
            <a:lvl6pPr marL="2743200" lvl="5" indent="-304800" algn="l" rtl="0">
              <a:lnSpc>
                <a:spcPct val="115000"/>
              </a:lnSpc>
              <a:spcBef>
                <a:spcPts val="1600"/>
              </a:spcBef>
              <a:spcAft>
                <a:spcPts val="0"/>
              </a:spcAft>
              <a:buSzPts val="1200"/>
              <a:buChar char="■"/>
              <a:defRPr sz="1200"/>
            </a:lvl6pPr>
            <a:lvl7pPr marL="3200400" lvl="6" indent="-304800" algn="l" rtl="0">
              <a:lnSpc>
                <a:spcPct val="115000"/>
              </a:lnSpc>
              <a:spcBef>
                <a:spcPts val="1600"/>
              </a:spcBef>
              <a:spcAft>
                <a:spcPts val="0"/>
              </a:spcAft>
              <a:buSzPts val="1200"/>
              <a:buChar char="●"/>
              <a:defRPr sz="1200"/>
            </a:lvl7pPr>
            <a:lvl8pPr marL="3657600" lvl="7" indent="-304800" algn="l" rtl="0">
              <a:lnSpc>
                <a:spcPct val="115000"/>
              </a:lnSpc>
              <a:spcBef>
                <a:spcPts val="1600"/>
              </a:spcBef>
              <a:spcAft>
                <a:spcPts val="0"/>
              </a:spcAft>
              <a:buSzPts val="1200"/>
              <a:buChar char="○"/>
              <a:defRPr sz="1200"/>
            </a:lvl8pPr>
            <a:lvl9pPr marL="4114800" lvl="8" indent="-304800" algn="l" rtl="0">
              <a:lnSpc>
                <a:spcPct val="115000"/>
              </a:lnSpc>
              <a:spcBef>
                <a:spcPts val="1600"/>
              </a:spcBef>
              <a:spcAft>
                <a:spcPts val="1600"/>
              </a:spcAft>
              <a:buSzPts val="1200"/>
              <a:buChar char="■"/>
              <a:defRPr sz="1200"/>
            </a:lvl9pPr>
          </a:lstStyle>
          <a:p>
            <a:endParaRPr/>
          </a:p>
        </p:txBody>
      </p:sp>
      <p:sp>
        <p:nvSpPr>
          <p:cNvPr id="80" name="Google Shape;80;p1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Old Standard TT"/>
                <a:ea typeface="Old Standard TT"/>
                <a:cs typeface="Old Standard TT"/>
                <a:sym typeface="Old Standard TT"/>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Old Standard TT"/>
                <a:ea typeface="Old Standard TT"/>
                <a:cs typeface="Old Standard TT"/>
                <a:sym typeface="Old Standard TT"/>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Old Standard TT"/>
                <a:ea typeface="Old Standard TT"/>
                <a:cs typeface="Old Standard TT"/>
                <a:sym typeface="Old Standard TT"/>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Old Standard TT"/>
                <a:ea typeface="Old Standard TT"/>
                <a:cs typeface="Old Standard TT"/>
                <a:sym typeface="Old Standard TT"/>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Old Standard TT"/>
                <a:ea typeface="Old Standard TT"/>
                <a:cs typeface="Old Standard TT"/>
                <a:sym typeface="Old Standard TT"/>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Old Standard TT"/>
                <a:ea typeface="Old Standard TT"/>
                <a:cs typeface="Old Standard TT"/>
                <a:sym typeface="Old Standard TT"/>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Old Standard TT"/>
                <a:ea typeface="Old Standard TT"/>
                <a:cs typeface="Old Standard TT"/>
                <a:sym typeface="Old Standard TT"/>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Old Standard TT"/>
                <a:ea typeface="Old Standard TT"/>
                <a:cs typeface="Old Standard TT"/>
                <a:sym typeface="Old Standard TT"/>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Old Standard TT"/>
                <a:ea typeface="Old Standard TT"/>
                <a:cs typeface="Old Standard TT"/>
                <a:sym typeface="Old Standard T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81"/>
        <p:cNvGrpSpPr/>
        <p:nvPr/>
      </p:nvGrpSpPr>
      <p:grpSpPr>
        <a:xfrm>
          <a:off x="0" y="0"/>
          <a:ext cx="0" cy="0"/>
          <a:chOff x="0" y="0"/>
          <a:chExt cx="0" cy="0"/>
        </a:xfrm>
      </p:grpSpPr>
      <p:sp>
        <p:nvSpPr>
          <p:cNvPr id="82" name="Google Shape;82;p18"/>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 name="Google Shape;83;p18"/>
          <p:cNvSpPr txBox="1">
            <a:spLocks noGrp="1"/>
          </p:cNvSpPr>
          <p:nvPr>
            <p:ph type="title"/>
          </p:nvPr>
        </p:nvSpPr>
        <p:spPr>
          <a:xfrm>
            <a:off x="311700" y="445025"/>
            <a:ext cx="8520600" cy="6132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SzPts val="3000"/>
              <a:buNone/>
              <a:defRPr/>
            </a:lvl1pPr>
            <a:lvl2pPr lvl="1" algn="l" rtl="0">
              <a:lnSpc>
                <a:spcPct val="100000"/>
              </a:lnSpc>
              <a:spcBef>
                <a:spcPts val="0"/>
              </a:spcBef>
              <a:spcAft>
                <a:spcPts val="0"/>
              </a:spcAft>
              <a:buSzPts val="3000"/>
              <a:buNone/>
              <a:defRPr/>
            </a:lvl2pPr>
            <a:lvl3pPr lvl="2" algn="l" rtl="0">
              <a:lnSpc>
                <a:spcPct val="100000"/>
              </a:lnSpc>
              <a:spcBef>
                <a:spcPts val="0"/>
              </a:spcBef>
              <a:spcAft>
                <a:spcPts val="0"/>
              </a:spcAft>
              <a:buSzPts val="3000"/>
              <a:buNone/>
              <a:defRPr/>
            </a:lvl3pPr>
            <a:lvl4pPr lvl="3" algn="l" rtl="0">
              <a:lnSpc>
                <a:spcPct val="100000"/>
              </a:lnSpc>
              <a:spcBef>
                <a:spcPts val="0"/>
              </a:spcBef>
              <a:spcAft>
                <a:spcPts val="0"/>
              </a:spcAft>
              <a:buSzPts val="3000"/>
              <a:buNone/>
              <a:defRPr/>
            </a:lvl4pPr>
            <a:lvl5pPr lvl="4" algn="l" rtl="0">
              <a:lnSpc>
                <a:spcPct val="100000"/>
              </a:lnSpc>
              <a:spcBef>
                <a:spcPts val="0"/>
              </a:spcBef>
              <a:spcAft>
                <a:spcPts val="0"/>
              </a:spcAft>
              <a:buSzPts val="3000"/>
              <a:buNone/>
              <a:defRPr/>
            </a:lvl5pPr>
            <a:lvl6pPr lvl="5" algn="l" rtl="0">
              <a:lnSpc>
                <a:spcPct val="100000"/>
              </a:lnSpc>
              <a:spcBef>
                <a:spcPts val="0"/>
              </a:spcBef>
              <a:spcAft>
                <a:spcPts val="0"/>
              </a:spcAft>
              <a:buSzPts val="3000"/>
              <a:buNone/>
              <a:defRPr/>
            </a:lvl6pPr>
            <a:lvl7pPr lvl="6" algn="l" rtl="0">
              <a:lnSpc>
                <a:spcPct val="100000"/>
              </a:lnSpc>
              <a:spcBef>
                <a:spcPts val="0"/>
              </a:spcBef>
              <a:spcAft>
                <a:spcPts val="0"/>
              </a:spcAft>
              <a:buSzPts val="3000"/>
              <a:buNone/>
              <a:defRPr/>
            </a:lvl7pPr>
            <a:lvl8pPr lvl="7" algn="l" rtl="0">
              <a:lnSpc>
                <a:spcPct val="100000"/>
              </a:lnSpc>
              <a:spcBef>
                <a:spcPts val="0"/>
              </a:spcBef>
              <a:spcAft>
                <a:spcPts val="0"/>
              </a:spcAft>
              <a:buSzPts val="3000"/>
              <a:buNone/>
              <a:defRPr/>
            </a:lvl8pPr>
            <a:lvl9pPr lvl="8" algn="l" rtl="0">
              <a:lnSpc>
                <a:spcPct val="100000"/>
              </a:lnSpc>
              <a:spcBef>
                <a:spcPts val="0"/>
              </a:spcBef>
              <a:spcAft>
                <a:spcPts val="0"/>
              </a:spcAft>
              <a:buSzPts val="3000"/>
              <a:buNone/>
              <a:defRPr/>
            </a:lvl9pPr>
          </a:lstStyle>
          <a:p>
            <a:endParaRPr/>
          </a:p>
        </p:txBody>
      </p:sp>
      <p:sp>
        <p:nvSpPr>
          <p:cNvPr id="84" name="Google Shape;84;p18"/>
          <p:cNvSpPr txBox="1">
            <a:spLocks noGrp="1"/>
          </p:cNvSpPr>
          <p:nvPr>
            <p:ph type="body" idx="1"/>
          </p:nvPr>
        </p:nvSpPr>
        <p:spPr>
          <a:xfrm>
            <a:off x="311700" y="1171600"/>
            <a:ext cx="8520600" cy="3397200"/>
          </a:xfrm>
          <a:prstGeom prst="rect">
            <a:avLst/>
          </a:prstGeom>
          <a:noFill/>
          <a:ln>
            <a:noFill/>
          </a:ln>
        </p:spPr>
        <p:txBody>
          <a:bodyPr spcFirstLastPara="1" wrap="square" lIns="91425" tIns="91425" rIns="91425" bIns="91425" anchor="t" anchorCtr="0">
            <a:noAutofit/>
          </a:bodyPr>
          <a:lstStyle>
            <a:lvl1pPr marL="457200" lvl="0" indent="-342900" algn="l" rtl="0">
              <a:lnSpc>
                <a:spcPct val="115000"/>
              </a:lnSpc>
              <a:spcBef>
                <a:spcPts val="0"/>
              </a:spcBef>
              <a:spcAft>
                <a:spcPts val="0"/>
              </a:spcAft>
              <a:buSzPts val="1800"/>
              <a:buChar char="●"/>
              <a:defRPr/>
            </a:lvl1pPr>
            <a:lvl2pPr marL="914400" lvl="1" indent="-317500" algn="l" rtl="0">
              <a:lnSpc>
                <a:spcPct val="115000"/>
              </a:lnSpc>
              <a:spcBef>
                <a:spcPts val="1600"/>
              </a:spcBef>
              <a:spcAft>
                <a:spcPts val="0"/>
              </a:spcAft>
              <a:buSzPts val="1400"/>
              <a:buChar char="○"/>
              <a:defRPr/>
            </a:lvl2pPr>
            <a:lvl3pPr marL="1371600" lvl="2" indent="-317500" algn="l" rtl="0">
              <a:lnSpc>
                <a:spcPct val="115000"/>
              </a:lnSpc>
              <a:spcBef>
                <a:spcPts val="1600"/>
              </a:spcBef>
              <a:spcAft>
                <a:spcPts val="0"/>
              </a:spcAft>
              <a:buSzPts val="1400"/>
              <a:buChar char="■"/>
              <a:defRPr/>
            </a:lvl3pPr>
            <a:lvl4pPr marL="1828800" lvl="3" indent="-317500" algn="l" rtl="0">
              <a:lnSpc>
                <a:spcPct val="115000"/>
              </a:lnSpc>
              <a:spcBef>
                <a:spcPts val="1600"/>
              </a:spcBef>
              <a:spcAft>
                <a:spcPts val="0"/>
              </a:spcAft>
              <a:buSzPts val="1400"/>
              <a:buChar char="●"/>
              <a:defRPr/>
            </a:lvl4pPr>
            <a:lvl5pPr marL="2286000" lvl="4" indent="-317500" algn="l" rtl="0">
              <a:lnSpc>
                <a:spcPct val="115000"/>
              </a:lnSpc>
              <a:spcBef>
                <a:spcPts val="1600"/>
              </a:spcBef>
              <a:spcAft>
                <a:spcPts val="0"/>
              </a:spcAft>
              <a:buSzPts val="1400"/>
              <a:buChar char="○"/>
              <a:defRPr/>
            </a:lvl5pPr>
            <a:lvl6pPr marL="2743200" lvl="5" indent="-317500" algn="l" rtl="0">
              <a:lnSpc>
                <a:spcPct val="115000"/>
              </a:lnSpc>
              <a:spcBef>
                <a:spcPts val="1600"/>
              </a:spcBef>
              <a:spcAft>
                <a:spcPts val="0"/>
              </a:spcAft>
              <a:buSzPts val="1400"/>
              <a:buChar char="■"/>
              <a:defRPr/>
            </a:lvl6pPr>
            <a:lvl7pPr marL="3200400" lvl="6" indent="-317500" algn="l" rtl="0">
              <a:lnSpc>
                <a:spcPct val="115000"/>
              </a:lnSpc>
              <a:spcBef>
                <a:spcPts val="1600"/>
              </a:spcBef>
              <a:spcAft>
                <a:spcPts val="0"/>
              </a:spcAft>
              <a:buSzPts val="1400"/>
              <a:buChar char="●"/>
              <a:defRPr/>
            </a:lvl7pPr>
            <a:lvl8pPr marL="3657600" lvl="7" indent="-317500" algn="l" rtl="0">
              <a:lnSpc>
                <a:spcPct val="115000"/>
              </a:lnSpc>
              <a:spcBef>
                <a:spcPts val="1600"/>
              </a:spcBef>
              <a:spcAft>
                <a:spcPts val="0"/>
              </a:spcAft>
              <a:buSzPts val="1400"/>
              <a:buChar char="○"/>
              <a:defRPr/>
            </a:lvl8pPr>
            <a:lvl9pPr marL="4114800" lvl="8" indent="-317500" algn="l" rtl="0">
              <a:lnSpc>
                <a:spcPct val="115000"/>
              </a:lnSpc>
              <a:spcBef>
                <a:spcPts val="1600"/>
              </a:spcBef>
              <a:spcAft>
                <a:spcPts val="1600"/>
              </a:spcAft>
              <a:buSzPts val="1400"/>
              <a:buChar char="■"/>
              <a:defRPr/>
            </a:lvl9pPr>
          </a:lstStyle>
          <a:p>
            <a:endParaRPr/>
          </a:p>
        </p:txBody>
      </p:sp>
      <p:sp>
        <p:nvSpPr>
          <p:cNvPr id="85" name="Google Shape;85;p1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Old Standard TT"/>
                <a:ea typeface="Old Standard TT"/>
                <a:cs typeface="Old Standard TT"/>
                <a:sym typeface="Old Standard TT"/>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Old Standard TT"/>
                <a:ea typeface="Old Standard TT"/>
                <a:cs typeface="Old Standard TT"/>
                <a:sym typeface="Old Standard TT"/>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Old Standard TT"/>
                <a:ea typeface="Old Standard TT"/>
                <a:cs typeface="Old Standard TT"/>
                <a:sym typeface="Old Standard TT"/>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Old Standard TT"/>
                <a:ea typeface="Old Standard TT"/>
                <a:cs typeface="Old Standard TT"/>
                <a:sym typeface="Old Standard TT"/>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Old Standard TT"/>
                <a:ea typeface="Old Standard TT"/>
                <a:cs typeface="Old Standard TT"/>
                <a:sym typeface="Old Standard TT"/>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Old Standard TT"/>
                <a:ea typeface="Old Standard TT"/>
                <a:cs typeface="Old Standard TT"/>
                <a:sym typeface="Old Standard TT"/>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Old Standard TT"/>
                <a:ea typeface="Old Standard TT"/>
                <a:cs typeface="Old Standard TT"/>
                <a:sym typeface="Old Standard TT"/>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Old Standard TT"/>
                <a:ea typeface="Old Standard TT"/>
                <a:cs typeface="Old Standard TT"/>
                <a:sym typeface="Old Standard TT"/>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Old Standard TT"/>
                <a:ea typeface="Old Standard TT"/>
                <a:cs typeface="Old Standard TT"/>
                <a:sym typeface="Old Standard T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2"/>
        </a:solidFill>
        <a:effectLst/>
      </p:bgPr>
    </p:bg>
    <p:spTree>
      <p:nvGrpSpPr>
        <p:cNvPr id="1" name="Shape 86"/>
        <p:cNvGrpSpPr/>
        <p:nvPr/>
      </p:nvGrpSpPr>
      <p:grpSpPr>
        <a:xfrm>
          <a:off x="0" y="0"/>
          <a:ext cx="0" cy="0"/>
          <a:chOff x="0" y="0"/>
          <a:chExt cx="0" cy="0"/>
        </a:xfrm>
      </p:grpSpPr>
      <p:sp>
        <p:nvSpPr>
          <p:cNvPr id="87" name="Google Shape;87;p19"/>
          <p:cNvSpPr txBox="1">
            <a:spLocks noGrp="1"/>
          </p:cNvSpPr>
          <p:nvPr>
            <p:ph type="title"/>
          </p:nvPr>
        </p:nvSpPr>
        <p:spPr>
          <a:xfrm>
            <a:off x="490250" y="526350"/>
            <a:ext cx="5604000" cy="4090800"/>
          </a:xfrm>
          <a:prstGeom prst="rect">
            <a:avLst/>
          </a:prstGeom>
          <a:noFill/>
          <a:ln>
            <a:noFill/>
          </a:ln>
        </p:spPr>
        <p:txBody>
          <a:bodyPr spcFirstLastPara="1" wrap="square" lIns="91425" tIns="91425" rIns="91425" bIns="91425" anchor="ctr" anchorCtr="0">
            <a:noAutofit/>
          </a:bodyPr>
          <a:lstStyle>
            <a:lvl1pPr lvl="0" algn="l" rtl="0">
              <a:lnSpc>
                <a:spcPct val="100000"/>
              </a:lnSpc>
              <a:spcBef>
                <a:spcPts val="0"/>
              </a:spcBef>
              <a:spcAft>
                <a:spcPts val="0"/>
              </a:spcAft>
              <a:buClr>
                <a:schemeClr val="accent1"/>
              </a:buClr>
              <a:buSzPts val="5400"/>
              <a:buNone/>
              <a:defRPr sz="5400">
                <a:solidFill>
                  <a:schemeClr val="accent1"/>
                </a:solidFill>
              </a:defRPr>
            </a:lvl1pPr>
            <a:lvl2pPr lvl="1" algn="l" rtl="0">
              <a:lnSpc>
                <a:spcPct val="100000"/>
              </a:lnSpc>
              <a:spcBef>
                <a:spcPts val="0"/>
              </a:spcBef>
              <a:spcAft>
                <a:spcPts val="0"/>
              </a:spcAft>
              <a:buClr>
                <a:schemeClr val="accent1"/>
              </a:buClr>
              <a:buSzPts val="5400"/>
              <a:buNone/>
              <a:defRPr sz="5400">
                <a:solidFill>
                  <a:schemeClr val="accent1"/>
                </a:solidFill>
              </a:defRPr>
            </a:lvl2pPr>
            <a:lvl3pPr lvl="2" algn="l" rtl="0">
              <a:lnSpc>
                <a:spcPct val="100000"/>
              </a:lnSpc>
              <a:spcBef>
                <a:spcPts val="0"/>
              </a:spcBef>
              <a:spcAft>
                <a:spcPts val="0"/>
              </a:spcAft>
              <a:buClr>
                <a:schemeClr val="accent1"/>
              </a:buClr>
              <a:buSzPts val="5400"/>
              <a:buNone/>
              <a:defRPr sz="5400">
                <a:solidFill>
                  <a:schemeClr val="accent1"/>
                </a:solidFill>
              </a:defRPr>
            </a:lvl3pPr>
            <a:lvl4pPr lvl="3" algn="l" rtl="0">
              <a:lnSpc>
                <a:spcPct val="100000"/>
              </a:lnSpc>
              <a:spcBef>
                <a:spcPts val="0"/>
              </a:spcBef>
              <a:spcAft>
                <a:spcPts val="0"/>
              </a:spcAft>
              <a:buClr>
                <a:schemeClr val="accent1"/>
              </a:buClr>
              <a:buSzPts val="5400"/>
              <a:buNone/>
              <a:defRPr sz="5400">
                <a:solidFill>
                  <a:schemeClr val="accent1"/>
                </a:solidFill>
              </a:defRPr>
            </a:lvl4pPr>
            <a:lvl5pPr lvl="4" algn="l" rtl="0">
              <a:lnSpc>
                <a:spcPct val="100000"/>
              </a:lnSpc>
              <a:spcBef>
                <a:spcPts val="0"/>
              </a:spcBef>
              <a:spcAft>
                <a:spcPts val="0"/>
              </a:spcAft>
              <a:buClr>
                <a:schemeClr val="accent1"/>
              </a:buClr>
              <a:buSzPts val="5400"/>
              <a:buNone/>
              <a:defRPr sz="5400">
                <a:solidFill>
                  <a:schemeClr val="accent1"/>
                </a:solidFill>
              </a:defRPr>
            </a:lvl5pPr>
            <a:lvl6pPr lvl="5" algn="l" rtl="0">
              <a:lnSpc>
                <a:spcPct val="100000"/>
              </a:lnSpc>
              <a:spcBef>
                <a:spcPts val="0"/>
              </a:spcBef>
              <a:spcAft>
                <a:spcPts val="0"/>
              </a:spcAft>
              <a:buClr>
                <a:schemeClr val="accent1"/>
              </a:buClr>
              <a:buSzPts val="5400"/>
              <a:buNone/>
              <a:defRPr sz="5400">
                <a:solidFill>
                  <a:schemeClr val="accent1"/>
                </a:solidFill>
              </a:defRPr>
            </a:lvl6pPr>
            <a:lvl7pPr lvl="6" algn="l" rtl="0">
              <a:lnSpc>
                <a:spcPct val="100000"/>
              </a:lnSpc>
              <a:spcBef>
                <a:spcPts val="0"/>
              </a:spcBef>
              <a:spcAft>
                <a:spcPts val="0"/>
              </a:spcAft>
              <a:buClr>
                <a:schemeClr val="accent1"/>
              </a:buClr>
              <a:buSzPts val="5400"/>
              <a:buNone/>
              <a:defRPr sz="5400">
                <a:solidFill>
                  <a:schemeClr val="accent1"/>
                </a:solidFill>
              </a:defRPr>
            </a:lvl7pPr>
            <a:lvl8pPr lvl="7" algn="l" rtl="0">
              <a:lnSpc>
                <a:spcPct val="100000"/>
              </a:lnSpc>
              <a:spcBef>
                <a:spcPts val="0"/>
              </a:spcBef>
              <a:spcAft>
                <a:spcPts val="0"/>
              </a:spcAft>
              <a:buClr>
                <a:schemeClr val="accent1"/>
              </a:buClr>
              <a:buSzPts val="5400"/>
              <a:buNone/>
              <a:defRPr sz="5400">
                <a:solidFill>
                  <a:schemeClr val="accent1"/>
                </a:solidFill>
              </a:defRPr>
            </a:lvl8pPr>
            <a:lvl9pPr lvl="8" algn="l" rtl="0">
              <a:lnSpc>
                <a:spcPct val="100000"/>
              </a:lnSpc>
              <a:spcBef>
                <a:spcPts val="0"/>
              </a:spcBef>
              <a:spcAft>
                <a:spcPts val="0"/>
              </a:spcAft>
              <a:buClr>
                <a:schemeClr val="accent1"/>
              </a:buClr>
              <a:buSzPts val="5400"/>
              <a:buNone/>
              <a:defRPr sz="5400">
                <a:solidFill>
                  <a:schemeClr val="accent1"/>
                </a:solidFill>
              </a:defRPr>
            </a:lvl9pPr>
          </a:lstStyle>
          <a:p>
            <a:endParaRPr/>
          </a:p>
        </p:txBody>
      </p:sp>
      <p:sp>
        <p:nvSpPr>
          <p:cNvPr id="88" name="Google Shape;88;p1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Old Standard TT"/>
                <a:ea typeface="Old Standard TT"/>
                <a:cs typeface="Old Standard TT"/>
                <a:sym typeface="Old Standard TT"/>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Old Standard TT"/>
                <a:ea typeface="Old Standard TT"/>
                <a:cs typeface="Old Standard TT"/>
                <a:sym typeface="Old Standard TT"/>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Old Standard TT"/>
                <a:ea typeface="Old Standard TT"/>
                <a:cs typeface="Old Standard TT"/>
                <a:sym typeface="Old Standard TT"/>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Old Standard TT"/>
                <a:ea typeface="Old Standard TT"/>
                <a:cs typeface="Old Standard TT"/>
                <a:sym typeface="Old Standard TT"/>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Old Standard TT"/>
                <a:ea typeface="Old Standard TT"/>
                <a:cs typeface="Old Standard TT"/>
                <a:sym typeface="Old Standard TT"/>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Old Standard TT"/>
                <a:ea typeface="Old Standard TT"/>
                <a:cs typeface="Old Standard TT"/>
                <a:sym typeface="Old Standard TT"/>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Old Standard TT"/>
                <a:ea typeface="Old Standard TT"/>
                <a:cs typeface="Old Standard TT"/>
                <a:sym typeface="Old Standard TT"/>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Old Standard TT"/>
                <a:ea typeface="Old Standard TT"/>
                <a:cs typeface="Old Standard TT"/>
                <a:sym typeface="Old Standard TT"/>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Old Standard TT"/>
                <a:ea typeface="Old Standard TT"/>
                <a:cs typeface="Old Standard TT"/>
                <a:sym typeface="Old Standard T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89"/>
        <p:cNvGrpSpPr/>
        <p:nvPr/>
      </p:nvGrpSpPr>
      <p:grpSpPr>
        <a:xfrm>
          <a:off x="0" y="0"/>
          <a:ext cx="0" cy="0"/>
          <a:chOff x="0" y="0"/>
          <a:chExt cx="0" cy="0"/>
        </a:xfrm>
      </p:grpSpPr>
      <p:sp>
        <p:nvSpPr>
          <p:cNvPr id="90" name="Google Shape;90;p20"/>
          <p:cNvSpPr txBox="1">
            <a:spLocks noGrp="1"/>
          </p:cNvSpPr>
          <p:nvPr>
            <p:ph type="title"/>
          </p:nvPr>
        </p:nvSpPr>
        <p:spPr>
          <a:xfrm>
            <a:off x="311700" y="445025"/>
            <a:ext cx="8520600" cy="6132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SzPts val="3000"/>
              <a:buNone/>
              <a:defRPr/>
            </a:lvl1pPr>
            <a:lvl2pPr lvl="1" algn="l" rtl="0">
              <a:lnSpc>
                <a:spcPct val="100000"/>
              </a:lnSpc>
              <a:spcBef>
                <a:spcPts val="0"/>
              </a:spcBef>
              <a:spcAft>
                <a:spcPts val="0"/>
              </a:spcAft>
              <a:buSzPts val="3000"/>
              <a:buNone/>
              <a:defRPr/>
            </a:lvl2pPr>
            <a:lvl3pPr lvl="2" algn="l" rtl="0">
              <a:lnSpc>
                <a:spcPct val="100000"/>
              </a:lnSpc>
              <a:spcBef>
                <a:spcPts val="0"/>
              </a:spcBef>
              <a:spcAft>
                <a:spcPts val="0"/>
              </a:spcAft>
              <a:buSzPts val="3000"/>
              <a:buNone/>
              <a:defRPr/>
            </a:lvl3pPr>
            <a:lvl4pPr lvl="3" algn="l" rtl="0">
              <a:lnSpc>
                <a:spcPct val="100000"/>
              </a:lnSpc>
              <a:spcBef>
                <a:spcPts val="0"/>
              </a:spcBef>
              <a:spcAft>
                <a:spcPts val="0"/>
              </a:spcAft>
              <a:buSzPts val="3000"/>
              <a:buNone/>
              <a:defRPr/>
            </a:lvl4pPr>
            <a:lvl5pPr lvl="4" algn="l" rtl="0">
              <a:lnSpc>
                <a:spcPct val="100000"/>
              </a:lnSpc>
              <a:spcBef>
                <a:spcPts val="0"/>
              </a:spcBef>
              <a:spcAft>
                <a:spcPts val="0"/>
              </a:spcAft>
              <a:buSzPts val="3000"/>
              <a:buNone/>
              <a:defRPr/>
            </a:lvl5pPr>
            <a:lvl6pPr lvl="5" algn="l" rtl="0">
              <a:lnSpc>
                <a:spcPct val="100000"/>
              </a:lnSpc>
              <a:spcBef>
                <a:spcPts val="0"/>
              </a:spcBef>
              <a:spcAft>
                <a:spcPts val="0"/>
              </a:spcAft>
              <a:buSzPts val="3000"/>
              <a:buNone/>
              <a:defRPr/>
            </a:lvl6pPr>
            <a:lvl7pPr lvl="6" algn="l" rtl="0">
              <a:lnSpc>
                <a:spcPct val="100000"/>
              </a:lnSpc>
              <a:spcBef>
                <a:spcPts val="0"/>
              </a:spcBef>
              <a:spcAft>
                <a:spcPts val="0"/>
              </a:spcAft>
              <a:buSzPts val="3000"/>
              <a:buNone/>
              <a:defRPr/>
            </a:lvl7pPr>
            <a:lvl8pPr lvl="7" algn="l" rtl="0">
              <a:lnSpc>
                <a:spcPct val="100000"/>
              </a:lnSpc>
              <a:spcBef>
                <a:spcPts val="0"/>
              </a:spcBef>
              <a:spcAft>
                <a:spcPts val="0"/>
              </a:spcAft>
              <a:buSzPts val="3000"/>
              <a:buNone/>
              <a:defRPr/>
            </a:lvl8pPr>
            <a:lvl9pPr lvl="8" algn="l" rtl="0">
              <a:lnSpc>
                <a:spcPct val="100000"/>
              </a:lnSpc>
              <a:spcBef>
                <a:spcPts val="0"/>
              </a:spcBef>
              <a:spcAft>
                <a:spcPts val="0"/>
              </a:spcAft>
              <a:buSzPts val="3000"/>
              <a:buNone/>
              <a:defRPr/>
            </a:lvl9pPr>
          </a:lstStyle>
          <a:p>
            <a:endParaRPr/>
          </a:p>
        </p:txBody>
      </p:sp>
      <p:sp>
        <p:nvSpPr>
          <p:cNvPr id="91" name="Google Shape;91;p2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Old Standard TT"/>
                <a:ea typeface="Old Standard TT"/>
                <a:cs typeface="Old Standard TT"/>
                <a:sym typeface="Old Standard TT"/>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Old Standard TT"/>
                <a:ea typeface="Old Standard TT"/>
                <a:cs typeface="Old Standard TT"/>
                <a:sym typeface="Old Standard TT"/>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Old Standard TT"/>
                <a:ea typeface="Old Standard TT"/>
                <a:cs typeface="Old Standard TT"/>
                <a:sym typeface="Old Standard TT"/>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Old Standard TT"/>
                <a:ea typeface="Old Standard TT"/>
                <a:cs typeface="Old Standard TT"/>
                <a:sym typeface="Old Standard TT"/>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Old Standard TT"/>
                <a:ea typeface="Old Standard TT"/>
                <a:cs typeface="Old Standard TT"/>
                <a:sym typeface="Old Standard TT"/>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Old Standard TT"/>
                <a:ea typeface="Old Standard TT"/>
                <a:cs typeface="Old Standard TT"/>
                <a:sym typeface="Old Standard TT"/>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Old Standard TT"/>
                <a:ea typeface="Old Standard TT"/>
                <a:cs typeface="Old Standard TT"/>
                <a:sym typeface="Old Standard TT"/>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Old Standard TT"/>
                <a:ea typeface="Old Standard TT"/>
                <a:cs typeface="Old Standard TT"/>
                <a:sym typeface="Old Standard TT"/>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Old Standard TT"/>
                <a:ea typeface="Old Standard TT"/>
                <a:cs typeface="Old Standard TT"/>
                <a:sym typeface="Old Standard T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92"/>
        <p:cNvGrpSpPr/>
        <p:nvPr/>
      </p:nvGrpSpPr>
      <p:grpSpPr>
        <a:xfrm>
          <a:off x="0" y="0"/>
          <a:ext cx="0" cy="0"/>
          <a:chOff x="0" y="0"/>
          <a:chExt cx="0" cy="0"/>
        </a:xfrm>
      </p:grpSpPr>
      <p:sp>
        <p:nvSpPr>
          <p:cNvPr id="93" name="Google Shape;93;p21"/>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rtl="0">
              <a:lnSpc>
                <a:spcPct val="100000"/>
              </a:lnSpc>
              <a:spcBef>
                <a:spcPts val="0"/>
              </a:spcBef>
              <a:spcAft>
                <a:spcPts val="0"/>
              </a:spcAft>
              <a:buSzPts val="2400"/>
              <a:buNone/>
              <a:defRPr sz="2400"/>
            </a:lvl1pPr>
            <a:lvl2pPr lvl="1" algn="l" rtl="0">
              <a:lnSpc>
                <a:spcPct val="100000"/>
              </a:lnSpc>
              <a:spcBef>
                <a:spcPts val="0"/>
              </a:spcBef>
              <a:spcAft>
                <a:spcPts val="0"/>
              </a:spcAft>
              <a:buSzPts val="2400"/>
              <a:buNone/>
              <a:defRPr sz="2400"/>
            </a:lvl2pPr>
            <a:lvl3pPr lvl="2" algn="l" rtl="0">
              <a:lnSpc>
                <a:spcPct val="100000"/>
              </a:lnSpc>
              <a:spcBef>
                <a:spcPts val="0"/>
              </a:spcBef>
              <a:spcAft>
                <a:spcPts val="0"/>
              </a:spcAft>
              <a:buSzPts val="2400"/>
              <a:buNone/>
              <a:defRPr sz="2400"/>
            </a:lvl3pPr>
            <a:lvl4pPr lvl="3" algn="l" rtl="0">
              <a:lnSpc>
                <a:spcPct val="100000"/>
              </a:lnSpc>
              <a:spcBef>
                <a:spcPts val="0"/>
              </a:spcBef>
              <a:spcAft>
                <a:spcPts val="0"/>
              </a:spcAft>
              <a:buSzPts val="2400"/>
              <a:buNone/>
              <a:defRPr sz="2400"/>
            </a:lvl4pPr>
            <a:lvl5pPr lvl="4" algn="l" rtl="0">
              <a:lnSpc>
                <a:spcPct val="100000"/>
              </a:lnSpc>
              <a:spcBef>
                <a:spcPts val="0"/>
              </a:spcBef>
              <a:spcAft>
                <a:spcPts val="0"/>
              </a:spcAft>
              <a:buSzPts val="2400"/>
              <a:buNone/>
              <a:defRPr sz="2400"/>
            </a:lvl5pPr>
            <a:lvl6pPr lvl="5" algn="l" rtl="0">
              <a:lnSpc>
                <a:spcPct val="100000"/>
              </a:lnSpc>
              <a:spcBef>
                <a:spcPts val="0"/>
              </a:spcBef>
              <a:spcAft>
                <a:spcPts val="0"/>
              </a:spcAft>
              <a:buSzPts val="2400"/>
              <a:buNone/>
              <a:defRPr sz="2400"/>
            </a:lvl6pPr>
            <a:lvl7pPr lvl="6" algn="l" rtl="0">
              <a:lnSpc>
                <a:spcPct val="100000"/>
              </a:lnSpc>
              <a:spcBef>
                <a:spcPts val="0"/>
              </a:spcBef>
              <a:spcAft>
                <a:spcPts val="0"/>
              </a:spcAft>
              <a:buSzPts val="2400"/>
              <a:buNone/>
              <a:defRPr sz="2400"/>
            </a:lvl7pPr>
            <a:lvl8pPr lvl="7" algn="l" rtl="0">
              <a:lnSpc>
                <a:spcPct val="100000"/>
              </a:lnSpc>
              <a:spcBef>
                <a:spcPts val="0"/>
              </a:spcBef>
              <a:spcAft>
                <a:spcPts val="0"/>
              </a:spcAft>
              <a:buSzPts val="2400"/>
              <a:buNone/>
              <a:defRPr sz="2400"/>
            </a:lvl8pPr>
            <a:lvl9pPr lvl="8" algn="l" rtl="0">
              <a:lnSpc>
                <a:spcPct val="100000"/>
              </a:lnSpc>
              <a:spcBef>
                <a:spcPts val="0"/>
              </a:spcBef>
              <a:spcAft>
                <a:spcPts val="0"/>
              </a:spcAft>
              <a:buSzPts val="2400"/>
              <a:buNone/>
              <a:defRPr sz="2400"/>
            </a:lvl9pPr>
          </a:lstStyle>
          <a:p>
            <a:endParaRPr/>
          </a:p>
        </p:txBody>
      </p:sp>
      <p:sp>
        <p:nvSpPr>
          <p:cNvPr id="94" name="Google Shape;94;p21"/>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rtl="0">
              <a:lnSpc>
                <a:spcPct val="115000"/>
              </a:lnSpc>
              <a:spcBef>
                <a:spcPts val="0"/>
              </a:spcBef>
              <a:spcAft>
                <a:spcPts val="0"/>
              </a:spcAft>
              <a:buSzPts val="1200"/>
              <a:buChar char="●"/>
              <a:defRPr sz="1200"/>
            </a:lvl1pPr>
            <a:lvl2pPr marL="914400" lvl="1" indent="-304800" algn="l" rtl="0">
              <a:lnSpc>
                <a:spcPct val="115000"/>
              </a:lnSpc>
              <a:spcBef>
                <a:spcPts val="1600"/>
              </a:spcBef>
              <a:spcAft>
                <a:spcPts val="0"/>
              </a:spcAft>
              <a:buSzPts val="1200"/>
              <a:buChar char="○"/>
              <a:defRPr sz="1200"/>
            </a:lvl2pPr>
            <a:lvl3pPr marL="1371600" lvl="2" indent="-304800" algn="l" rtl="0">
              <a:lnSpc>
                <a:spcPct val="115000"/>
              </a:lnSpc>
              <a:spcBef>
                <a:spcPts val="1600"/>
              </a:spcBef>
              <a:spcAft>
                <a:spcPts val="0"/>
              </a:spcAft>
              <a:buSzPts val="1200"/>
              <a:buChar char="■"/>
              <a:defRPr sz="1200"/>
            </a:lvl3pPr>
            <a:lvl4pPr marL="1828800" lvl="3" indent="-304800" algn="l" rtl="0">
              <a:lnSpc>
                <a:spcPct val="115000"/>
              </a:lnSpc>
              <a:spcBef>
                <a:spcPts val="1600"/>
              </a:spcBef>
              <a:spcAft>
                <a:spcPts val="0"/>
              </a:spcAft>
              <a:buSzPts val="1200"/>
              <a:buChar char="●"/>
              <a:defRPr sz="1200"/>
            </a:lvl4pPr>
            <a:lvl5pPr marL="2286000" lvl="4" indent="-304800" algn="l" rtl="0">
              <a:lnSpc>
                <a:spcPct val="115000"/>
              </a:lnSpc>
              <a:spcBef>
                <a:spcPts val="1600"/>
              </a:spcBef>
              <a:spcAft>
                <a:spcPts val="0"/>
              </a:spcAft>
              <a:buSzPts val="1200"/>
              <a:buChar char="○"/>
              <a:defRPr sz="1200"/>
            </a:lvl5pPr>
            <a:lvl6pPr marL="2743200" lvl="5" indent="-304800" algn="l" rtl="0">
              <a:lnSpc>
                <a:spcPct val="115000"/>
              </a:lnSpc>
              <a:spcBef>
                <a:spcPts val="1600"/>
              </a:spcBef>
              <a:spcAft>
                <a:spcPts val="0"/>
              </a:spcAft>
              <a:buSzPts val="1200"/>
              <a:buChar char="■"/>
              <a:defRPr sz="1200"/>
            </a:lvl6pPr>
            <a:lvl7pPr marL="3200400" lvl="6" indent="-304800" algn="l" rtl="0">
              <a:lnSpc>
                <a:spcPct val="115000"/>
              </a:lnSpc>
              <a:spcBef>
                <a:spcPts val="1600"/>
              </a:spcBef>
              <a:spcAft>
                <a:spcPts val="0"/>
              </a:spcAft>
              <a:buSzPts val="1200"/>
              <a:buChar char="●"/>
              <a:defRPr sz="1200"/>
            </a:lvl7pPr>
            <a:lvl8pPr marL="3657600" lvl="7" indent="-304800" algn="l" rtl="0">
              <a:lnSpc>
                <a:spcPct val="115000"/>
              </a:lnSpc>
              <a:spcBef>
                <a:spcPts val="1600"/>
              </a:spcBef>
              <a:spcAft>
                <a:spcPts val="0"/>
              </a:spcAft>
              <a:buSzPts val="1200"/>
              <a:buChar char="○"/>
              <a:defRPr sz="1200"/>
            </a:lvl8pPr>
            <a:lvl9pPr marL="4114800" lvl="8" indent="-304800" algn="l" rtl="0">
              <a:lnSpc>
                <a:spcPct val="115000"/>
              </a:lnSpc>
              <a:spcBef>
                <a:spcPts val="1600"/>
              </a:spcBef>
              <a:spcAft>
                <a:spcPts val="1600"/>
              </a:spcAft>
              <a:buSzPts val="1200"/>
              <a:buChar char="■"/>
              <a:defRPr sz="1200"/>
            </a:lvl9pPr>
          </a:lstStyle>
          <a:p>
            <a:endParaRPr/>
          </a:p>
        </p:txBody>
      </p:sp>
      <p:sp>
        <p:nvSpPr>
          <p:cNvPr id="95" name="Google Shape;95;p2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Old Standard TT"/>
                <a:ea typeface="Old Standard TT"/>
                <a:cs typeface="Old Standard TT"/>
                <a:sym typeface="Old Standard TT"/>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Old Standard TT"/>
                <a:ea typeface="Old Standard TT"/>
                <a:cs typeface="Old Standard TT"/>
                <a:sym typeface="Old Standard TT"/>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Old Standard TT"/>
                <a:ea typeface="Old Standard TT"/>
                <a:cs typeface="Old Standard TT"/>
                <a:sym typeface="Old Standard TT"/>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Old Standard TT"/>
                <a:ea typeface="Old Standard TT"/>
                <a:cs typeface="Old Standard TT"/>
                <a:sym typeface="Old Standard TT"/>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Old Standard TT"/>
                <a:ea typeface="Old Standard TT"/>
                <a:cs typeface="Old Standard TT"/>
                <a:sym typeface="Old Standard TT"/>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Old Standard TT"/>
                <a:ea typeface="Old Standard TT"/>
                <a:cs typeface="Old Standard TT"/>
                <a:sym typeface="Old Standard TT"/>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Old Standard TT"/>
                <a:ea typeface="Old Standard TT"/>
                <a:cs typeface="Old Standard TT"/>
                <a:sym typeface="Old Standard TT"/>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Old Standard TT"/>
                <a:ea typeface="Old Standard TT"/>
                <a:cs typeface="Old Standard TT"/>
                <a:sym typeface="Old Standard TT"/>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Old Standard TT"/>
                <a:ea typeface="Old Standard TT"/>
                <a:cs typeface="Old Standard TT"/>
                <a:sym typeface="Old Standard T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5"/>
        <p:cNvGrpSpPr/>
        <p:nvPr/>
      </p:nvGrpSpPr>
      <p:grpSpPr>
        <a:xfrm>
          <a:off x="0" y="0"/>
          <a:ext cx="0" cy="0"/>
          <a:chOff x="0" y="0"/>
          <a:chExt cx="0" cy="0"/>
        </a:xfrm>
      </p:grpSpPr>
      <p:cxnSp>
        <p:nvCxnSpPr>
          <p:cNvPr id="16" name="Google Shape;16;p3"/>
          <p:cNvCxnSpPr/>
          <p:nvPr/>
        </p:nvCxnSpPr>
        <p:spPr>
          <a:xfrm>
            <a:off x="641934" y="3597500"/>
            <a:ext cx="390300" cy="0"/>
          </a:xfrm>
          <a:prstGeom prst="straightConnector1">
            <a:avLst/>
          </a:prstGeom>
          <a:noFill/>
          <a:ln w="28575" cap="flat" cmpd="sng">
            <a:solidFill>
              <a:schemeClr val="lt2"/>
            </a:solidFill>
            <a:prstDash val="solid"/>
            <a:round/>
            <a:headEnd type="none" w="sm" len="sm"/>
            <a:tailEnd type="none" w="sm" len="sm"/>
          </a:ln>
        </p:spPr>
      </p:cxnSp>
      <p:sp>
        <p:nvSpPr>
          <p:cNvPr id="17" name="Google Shape;17;p3"/>
          <p:cNvSpPr txBox="1">
            <a:spLocks noGrp="1"/>
          </p:cNvSpPr>
          <p:nvPr>
            <p:ph type="title"/>
          </p:nvPr>
        </p:nvSpPr>
        <p:spPr>
          <a:xfrm>
            <a:off x="512700" y="1893300"/>
            <a:ext cx="8118600" cy="1522800"/>
          </a:xfrm>
          <a:prstGeom prst="rect">
            <a:avLst/>
          </a:prstGeom>
        </p:spPr>
        <p:txBody>
          <a:bodyPr spcFirstLastPara="1" wrap="square" lIns="91425" tIns="91425" rIns="91425" bIns="91425" anchor="b" anchorCtr="0">
            <a:noAutofit/>
          </a:bodyPr>
          <a:lstStyle>
            <a:lvl1pPr lvl="0">
              <a:spcBef>
                <a:spcPts val="0"/>
              </a:spcBef>
              <a:spcAft>
                <a:spcPts val="0"/>
              </a:spcAft>
              <a:buClr>
                <a:schemeClr val="accent1"/>
              </a:buClr>
              <a:buSzPts val="6000"/>
              <a:buNone/>
              <a:defRPr sz="6000">
                <a:solidFill>
                  <a:schemeClr val="accent1"/>
                </a:solidFill>
              </a:defRPr>
            </a:lvl1pPr>
            <a:lvl2pPr lvl="1">
              <a:spcBef>
                <a:spcPts val="0"/>
              </a:spcBef>
              <a:spcAft>
                <a:spcPts val="0"/>
              </a:spcAft>
              <a:buClr>
                <a:schemeClr val="accent1"/>
              </a:buClr>
              <a:buSzPts val="6000"/>
              <a:buNone/>
              <a:defRPr sz="6000">
                <a:solidFill>
                  <a:schemeClr val="accent1"/>
                </a:solidFill>
              </a:defRPr>
            </a:lvl2pPr>
            <a:lvl3pPr lvl="2">
              <a:spcBef>
                <a:spcPts val="0"/>
              </a:spcBef>
              <a:spcAft>
                <a:spcPts val="0"/>
              </a:spcAft>
              <a:buClr>
                <a:schemeClr val="accent1"/>
              </a:buClr>
              <a:buSzPts val="6000"/>
              <a:buNone/>
              <a:defRPr sz="6000">
                <a:solidFill>
                  <a:schemeClr val="accent1"/>
                </a:solidFill>
              </a:defRPr>
            </a:lvl3pPr>
            <a:lvl4pPr lvl="3">
              <a:spcBef>
                <a:spcPts val="0"/>
              </a:spcBef>
              <a:spcAft>
                <a:spcPts val="0"/>
              </a:spcAft>
              <a:buClr>
                <a:schemeClr val="accent1"/>
              </a:buClr>
              <a:buSzPts val="6000"/>
              <a:buNone/>
              <a:defRPr sz="6000">
                <a:solidFill>
                  <a:schemeClr val="accent1"/>
                </a:solidFill>
              </a:defRPr>
            </a:lvl4pPr>
            <a:lvl5pPr lvl="4">
              <a:spcBef>
                <a:spcPts val="0"/>
              </a:spcBef>
              <a:spcAft>
                <a:spcPts val="0"/>
              </a:spcAft>
              <a:buClr>
                <a:schemeClr val="accent1"/>
              </a:buClr>
              <a:buSzPts val="6000"/>
              <a:buNone/>
              <a:defRPr sz="6000">
                <a:solidFill>
                  <a:schemeClr val="accent1"/>
                </a:solidFill>
              </a:defRPr>
            </a:lvl5pPr>
            <a:lvl6pPr lvl="5">
              <a:spcBef>
                <a:spcPts val="0"/>
              </a:spcBef>
              <a:spcAft>
                <a:spcPts val="0"/>
              </a:spcAft>
              <a:buClr>
                <a:schemeClr val="accent1"/>
              </a:buClr>
              <a:buSzPts val="6000"/>
              <a:buNone/>
              <a:defRPr sz="6000">
                <a:solidFill>
                  <a:schemeClr val="accent1"/>
                </a:solidFill>
              </a:defRPr>
            </a:lvl6pPr>
            <a:lvl7pPr lvl="6">
              <a:spcBef>
                <a:spcPts val="0"/>
              </a:spcBef>
              <a:spcAft>
                <a:spcPts val="0"/>
              </a:spcAft>
              <a:buClr>
                <a:schemeClr val="accent1"/>
              </a:buClr>
              <a:buSzPts val="6000"/>
              <a:buNone/>
              <a:defRPr sz="6000">
                <a:solidFill>
                  <a:schemeClr val="accent1"/>
                </a:solidFill>
              </a:defRPr>
            </a:lvl7pPr>
            <a:lvl8pPr lvl="7">
              <a:spcBef>
                <a:spcPts val="0"/>
              </a:spcBef>
              <a:spcAft>
                <a:spcPts val="0"/>
              </a:spcAft>
              <a:buClr>
                <a:schemeClr val="accent1"/>
              </a:buClr>
              <a:buSzPts val="6000"/>
              <a:buNone/>
              <a:defRPr sz="6000">
                <a:solidFill>
                  <a:schemeClr val="accent1"/>
                </a:solidFill>
              </a:defRPr>
            </a:lvl8pPr>
            <a:lvl9pPr lvl="8">
              <a:spcBef>
                <a:spcPts val="0"/>
              </a:spcBef>
              <a:spcAft>
                <a:spcPts val="0"/>
              </a:spcAft>
              <a:buClr>
                <a:schemeClr val="accent1"/>
              </a:buClr>
              <a:buSzPts val="6000"/>
              <a:buNone/>
              <a:defRPr sz="6000">
                <a:solidFill>
                  <a:schemeClr val="accent1"/>
                </a:solidFill>
              </a:defRPr>
            </a:lvl9pPr>
          </a:lstStyle>
          <a:p>
            <a:endParaRPr/>
          </a:p>
        </p:txBody>
      </p:sp>
      <p:sp>
        <p:nvSpPr>
          <p:cNvPr id="18" name="Google Shape;18;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6"/>
        <p:cNvGrpSpPr/>
        <p:nvPr/>
      </p:nvGrpSpPr>
      <p:grpSpPr>
        <a:xfrm>
          <a:off x="0" y="0"/>
          <a:ext cx="0" cy="0"/>
          <a:chOff x="0" y="0"/>
          <a:chExt cx="0" cy="0"/>
        </a:xfrm>
      </p:grpSpPr>
      <p:sp>
        <p:nvSpPr>
          <p:cNvPr id="97" name="Google Shape;97;p2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Old Standard TT"/>
                <a:ea typeface="Old Standard TT"/>
                <a:cs typeface="Old Standard TT"/>
                <a:sym typeface="Old Standard TT"/>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Old Standard TT"/>
                <a:ea typeface="Old Standard TT"/>
                <a:cs typeface="Old Standard TT"/>
                <a:sym typeface="Old Standard TT"/>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Old Standard TT"/>
                <a:ea typeface="Old Standard TT"/>
                <a:cs typeface="Old Standard TT"/>
                <a:sym typeface="Old Standard TT"/>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Old Standard TT"/>
                <a:ea typeface="Old Standard TT"/>
                <a:cs typeface="Old Standard TT"/>
                <a:sym typeface="Old Standard TT"/>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Old Standard TT"/>
                <a:ea typeface="Old Standard TT"/>
                <a:cs typeface="Old Standard TT"/>
                <a:sym typeface="Old Standard TT"/>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Old Standard TT"/>
                <a:ea typeface="Old Standard TT"/>
                <a:cs typeface="Old Standard TT"/>
                <a:sym typeface="Old Standard TT"/>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Old Standard TT"/>
                <a:ea typeface="Old Standard TT"/>
                <a:cs typeface="Old Standard TT"/>
                <a:sym typeface="Old Standard TT"/>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Old Standard TT"/>
                <a:ea typeface="Old Standard TT"/>
                <a:cs typeface="Old Standard TT"/>
                <a:sym typeface="Old Standard TT"/>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Old Standard TT"/>
                <a:ea typeface="Old Standard TT"/>
                <a:cs typeface="Old Standard TT"/>
                <a:sym typeface="Old Standard T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9"/>
        <p:cNvGrpSpPr/>
        <p:nvPr/>
      </p:nvGrpSpPr>
      <p:grpSpPr>
        <a:xfrm>
          <a:off x="0" y="0"/>
          <a:ext cx="0" cy="0"/>
          <a:chOff x="0" y="0"/>
          <a:chExt cx="0" cy="0"/>
        </a:xfrm>
      </p:grpSpPr>
      <p:sp>
        <p:nvSpPr>
          <p:cNvPr id="20" name="Google Shape;20;p4"/>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4"/>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2" name="Google Shape;22;p4"/>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3" name="Google Shape;23;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4"/>
        <p:cNvGrpSpPr/>
        <p:nvPr/>
      </p:nvGrpSpPr>
      <p:grpSpPr>
        <a:xfrm>
          <a:off x="0" y="0"/>
          <a:ext cx="0" cy="0"/>
          <a:chOff x="0" y="0"/>
          <a:chExt cx="0" cy="0"/>
        </a:xfrm>
      </p:grpSpPr>
      <p:sp>
        <p:nvSpPr>
          <p:cNvPr id="25" name="Google Shape;25;p5"/>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6" name="Google Shape;26;p5"/>
          <p:cNvSpPr txBox="1">
            <a:spLocks noGrp="1"/>
          </p:cNvSpPr>
          <p:nvPr>
            <p:ph type="body" idx="1"/>
          </p:nvPr>
        </p:nvSpPr>
        <p:spPr>
          <a:xfrm>
            <a:off x="311700" y="1171675"/>
            <a:ext cx="3999900" cy="33972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7" name="Google Shape;27;p5"/>
          <p:cNvSpPr txBox="1">
            <a:spLocks noGrp="1"/>
          </p:cNvSpPr>
          <p:nvPr>
            <p:ph type="body" idx="2"/>
          </p:nvPr>
        </p:nvSpPr>
        <p:spPr>
          <a:xfrm>
            <a:off x="4832400" y="1171675"/>
            <a:ext cx="3999900" cy="33972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8" name="Google Shape;28;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9"/>
        <p:cNvGrpSpPr/>
        <p:nvPr/>
      </p:nvGrpSpPr>
      <p:grpSpPr>
        <a:xfrm>
          <a:off x="0" y="0"/>
          <a:ext cx="0" cy="0"/>
          <a:chOff x="0" y="0"/>
          <a:chExt cx="0" cy="0"/>
        </a:xfrm>
      </p:grpSpPr>
      <p:sp>
        <p:nvSpPr>
          <p:cNvPr id="30" name="Google Shape;30;p6"/>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1" name="Google Shape;31;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2"/>
        <p:cNvGrpSpPr/>
        <p:nvPr/>
      </p:nvGrpSpPr>
      <p:grpSpPr>
        <a:xfrm>
          <a:off x="0" y="0"/>
          <a:ext cx="0" cy="0"/>
          <a:chOff x="0" y="0"/>
          <a:chExt cx="0" cy="0"/>
        </a:xfrm>
      </p:grpSpPr>
      <p:sp>
        <p:nvSpPr>
          <p:cNvPr id="33" name="Google Shape;33;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4" name="Google Shape;34;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5" name="Google Shape;35;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2"/>
        </a:solidFill>
        <a:effectLst/>
      </p:bgPr>
    </p:bg>
    <p:spTree>
      <p:nvGrpSpPr>
        <p:cNvPr id="1" name="Shape 36"/>
        <p:cNvGrpSpPr/>
        <p:nvPr/>
      </p:nvGrpSpPr>
      <p:grpSpPr>
        <a:xfrm>
          <a:off x="0" y="0"/>
          <a:ext cx="0" cy="0"/>
          <a:chOff x="0" y="0"/>
          <a:chExt cx="0" cy="0"/>
        </a:xfrm>
      </p:grpSpPr>
      <p:sp>
        <p:nvSpPr>
          <p:cNvPr id="37" name="Google Shape;37;p8"/>
          <p:cNvSpPr txBox="1">
            <a:spLocks noGrp="1"/>
          </p:cNvSpPr>
          <p:nvPr>
            <p:ph type="title"/>
          </p:nvPr>
        </p:nvSpPr>
        <p:spPr>
          <a:xfrm>
            <a:off x="490250" y="526350"/>
            <a:ext cx="5604000" cy="4090800"/>
          </a:xfrm>
          <a:prstGeom prst="rect">
            <a:avLst/>
          </a:prstGeom>
        </p:spPr>
        <p:txBody>
          <a:bodyPr spcFirstLastPara="1" wrap="square" lIns="91425" tIns="91425" rIns="91425" bIns="91425" anchor="ctr" anchorCtr="0">
            <a:noAutofit/>
          </a:bodyPr>
          <a:lstStyle>
            <a:lvl1pPr lvl="0">
              <a:spcBef>
                <a:spcPts val="0"/>
              </a:spcBef>
              <a:spcAft>
                <a:spcPts val="0"/>
              </a:spcAft>
              <a:buClr>
                <a:schemeClr val="accent1"/>
              </a:buClr>
              <a:buSzPts val="5400"/>
              <a:buNone/>
              <a:defRPr sz="5400">
                <a:solidFill>
                  <a:schemeClr val="accent1"/>
                </a:solidFill>
              </a:defRPr>
            </a:lvl1pPr>
            <a:lvl2pPr lvl="1">
              <a:spcBef>
                <a:spcPts val="0"/>
              </a:spcBef>
              <a:spcAft>
                <a:spcPts val="0"/>
              </a:spcAft>
              <a:buClr>
                <a:schemeClr val="accent1"/>
              </a:buClr>
              <a:buSzPts val="5400"/>
              <a:buNone/>
              <a:defRPr sz="5400">
                <a:solidFill>
                  <a:schemeClr val="accent1"/>
                </a:solidFill>
              </a:defRPr>
            </a:lvl2pPr>
            <a:lvl3pPr lvl="2">
              <a:spcBef>
                <a:spcPts val="0"/>
              </a:spcBef>
              <a:spcAft>
                <a:spcPts val="0"/>
              </a:spcAft>
              <a:buClr>
                <a:schemeClr val="accent1"/>
              </a:buClr>
              <a:buSzPts val="5400"/>
              <a:buNone/>
              <a:defRPr sz="5400">
                <a:solidFill>
                  <a:schemeClr val="accent1"/>
                </a:solidFill>
              </a:defRPr>
            </a:lvl3pPr>
            <a:lvl4pPr lvl="3">
              <a:spcBef>
                <a:spcPts val="0"/>
              </a:spcBef>
              <a:spcAft>
                <a:spcPts val="0"/>
              </a:spcAft>
              <a:buClr>
                <a:schemeClr val="accent1"/>
              </a:buClr>
              <a:buSzPts val="5400"/>
              <a:buNone/>
              <a:defRPr sz="5400">
                <a:solidFill>
                  <a:schemeClr val="accent1"/>
                </a:solidFill>
              </a:defRPr>
            </a:lvl4pPr>
            <a:lvl5pPr lvl="4">
              <a:spcBef>
                <a:spcPts val="0"/>
              </a:spcBef>
              <a:spcAft>
                <a:spcPts val="0"/>
              </a:spcAft>
              <a:buClr>
                <a:schemeClr val="accent1"/>
              </a:buClr>
              <a:buSzPts val="5400"/>
              <a:buNone/>
              <a:defRPr sz="5400">
                <a:solidFill>
                  <a:schemeClr val="accent1"/>
                </a:solidFill>
              </a:defRPr>
            </a:lvl5pPr>
            <a:lvl6pPr lvl="5">
              <a:spcBef>
                <a:spcPts val="0"/>
              </a:spcBef>
              <a:spcAft>
                <a:spcPts val="0"/>
              </a:spcAft>
              <a:buClr>
                <a:schemeClr val="accent1"/>
              </a:buClr>
              <a:buSzPts val="5400"/>
              <a:buNone/>
              <a:defRPr sz="5400">
                <a:solidFill>
                  <a:schemeClr val="accent1"/>
                </a:solidFill>
              </a:defRPr>
            </a:lvl6pPr>
            <a:lvl7pPr lvl="6">
              <a:spcBef>
                <a:spcPts val="0"/>
              </a:spcBef>
              <a:spcAft>
                <a:spcPts val="0"/>
              </a:spcAft>
              <a:buClr>
                <a:schemeClr val="accent1"/>
              </a:buClr>
              <a:buSzPts val="5400"/>
              <a:buNone/>
              <a:defRPr sz="5400">
                <a:solidFill>
                  <a:schemeClr val="accent1"/>
                </a:solidFill>
              </a:defRPr>
            </a:lvl7pPr>
            <a:lvl8pPr lvl="7">
              <a:spcBef>
                <a:spcPts val="0"/>
              </a:spcBef>
              <a:spcAft>
                <a:spcPts val="0"/>
              </a:spcAft>
              <a:buClr>
                <a:schemeClr val="accent1"/>
              </a:buClr>
              <a:buSzPts val="5400"/>
              <a:buNone/>
              <a:defRPr sz="5400">
                <a:solidFill>
                  <a:schemeClr val="accent1"/>
                </a:solidFill>
              </a:defRPr>
            </a:lvl8pPr>
            <a:lvl9pPr lvl="8">
              <a:spcBef>
                <a:spcPts val="0"/>
              </a:spcBef>
              <a:spcAft>
                <a:spcPts val="0"/>
              </a:spcAft>
              <a:buClr>
                <a:schemeClr val="accent1"/>
              </a:buClr>
              <a:buSzPts val="5400"/>
              <a:buNone/>
              <a:defRPr sz="5400">
                <a:solidFill>
                  <a:schemeClr val="accent1"/>
                </a:solidFill>
              </a:defRPr>
            </a:lvl9pPr>
          </a:lstStyle>
          <a:p>
            <a:endParaRPr/>
          </a:p>
        </p:txBody>
      </p:sp>
      <p:sp>
        <p:nvSpPr>
          <p:cNvPr id="38" name="Google Shape;38;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9"/>
        <p:cNvGrpSpPr/>
        <p:nvPr/>
      </p:nvGrpSpPr>
      <p:grpSpPr>
        <a:xfrm>
          <a:off x="0" y="0"/>
          <a:ext cx="0" cy="0"/>
          <a:chOff x="0" y="0"/>
          <a:chExt cx="0" cy="0"/>
        </a:xfrm>
      </p:grpSpPr>
      <p:sp>
        <p:nvSpPr>
          <p:cNvPr id="40" name="Google Shape;40;p9"/>
          <p:cNvSpPr/>
          <p:nvPr/>
        </p:nvSpPr>
        <p:spPr>
          <a:xfrm>
            <a:off x="4572000" y="-2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 name="Google Shape;41;p9"/>
          <p:cNvCxnSpPr/>
          <p:nvPr/>
        </p:nvCxnSpPr>
        <p:spPr>
          <a:xfrm>
            <a:off x="5029675" y="4495500"/>
            <a:ext cx="686400" cy="0"/>
          </a:xfrm>
          <a:prstGeom prst="straightConnector1">
            <a:avLst/>
          </a:prstGeom>
          <a:noFill/>
          <a:ln w="19050" cap="flat" cmpd="sng">
            <a:solidFill>
              <a:schemeClr val="lt2"/>
            </a:solidFill>
            <a:prstDash val="solid"/>
            <a:round/>
            <a:headEnd type="none" w="sm" len="sm"/>
            <a:tailEnd type="none" w="sm" len="sm"/>
          </a:ln>
        </p:spPr>
      </p:cxnSp>
      <p:sp>
        <p:nvSpPr>
          <p:cNvPr id="42" name="Google Shape;42;p9"/>
          <p:cNvSpPr txBox="1">
            <a:spLocks noGrp="1"/>
          </p:cNvSpPr>
          <p:nvPr>
            <p:ph type="title"/>
          </p:nvPr>
        </p:nvSpPr>
        <p:spPr>
          <a:xfrm>
            <a:off x="265500" y="1382350"/>
            <a:ext cx="4045200" cy="13332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2"/>
              </a:buClr>
              <a:buSzPts val="4200"/>
              <a:buNone/>
              <a:defRPr sz="4200">
                <a:solidFill>
                  <a:schemeClr val="lt2"/>
                </a:solidFill>
              </a:defRPr>
            </a:lvl1pPr>
            <a:lvl2pPr lvl="1" algn="ctr">
              <a:spcBef>
                <a:spcPts val="0"/>
              </a:spcBef>
              <a:spcAft>
                <a:spcPts val="0"/>
              </a:spcAft>
              <a:buClr>
                <a:schemeClr val="lt2"/>
              </a:buClr>
              <a:buSzPts val="4200"/>
              <a:buNone/>
              <a:defRPr sz="4200">
                <a:solidFill>
                  <a:schemeClr val="lt2"/>
                </a:solidFill>
              </a:defRPr>
            </a:lvl2pPr>
            <a:lvl3pPr lvl="2" algn="ctr">
              <a:spcBef>
                <a:spcPts val="0"/>
              </a:spcBef>
              <a:spcAft>
                <a:spcPts val="0"/>
              </a:spcAft>
              <a:buClr>
                <a:schemeClr val="lt2"/>
              </a:buClr>
              <a:buSzPts val="4200"/>
              <a:buNone/>
              <a:defRPr sz="4200">
                <a:solidFill>
                  <a:schemeClr val="lt2"/>
                </a:solidFill>
              </a:defRPr>
            </a:lvl3pPr>
            <a:lvl4pPr lvl="3" algn="ctr">
              <a:spcBef>
                <a:spcPts val="0"/>
              </a:spcBef>
              <a:spcAft>
                <a:spcPts val="0"/>
              </a:spcAft>
              <a:buClr>
                <a:schemeClr val="lt2"/>
              </a:buClr>
              <a:buSzPts val="4200"/>
              <a:buNone/>
              <a:defRPr sz="4200">
                <a:solidFill>
                  <a:schemeClr val="lt2"/>
                </a:solidFill>
              </a:defRPr>
            </a:lvl4pPr>
            <a:lvl5pPr lvl="4" algn="ctr">
              <a:spcBef>
                <a:spcPts val="0"/>
              </a:spcBef>
              <a:spcAft>
                <a:spcPts val="0"/>
              </a:spcAft>
              <a:buClr>
                <a:schemeClr val="lt2"/>
              </a:buClr>
              <a:buSzPts val="4200"/>
              <a:buNone/>
              <a:defRPr sz="4200">
                <a:solidFill>
                  <a:schemeClr val="lt2"/>
                </a:solidFill>
              </a:defRPr>
            </a:lvl5pPr>
            <a:lvl6pPr lvl="5" algn="ctr">
              <a:spcBef>
                <a:spcPts val="0"/>
              </a:spcBef>
              <a:spcAft>
                <a:spcPts val="0"/>
              </a:spcAft>
              <a:buClr>
                <a:schemeClr val="lt2"/>
              </a:buClr>
              <a:buSzPts val="4200"/>
              <a:buNone/>
              <a:defRPr sz="4200">
                <a:solidFill>
                  <a:schemeClr val="lt2"/>
                </a:solidFill>
              </a:defRPr>
            </a:lvl6pPr>
            <a:lvl7pPr lvl="6" algn="ctr">
              <a:spcBef>
                <a:spcPts val="0"/>
              </a:spcBef>
              <a:spcAft>
                <a:spcPts val="0"/>
              </a:spcAft>
              <a:buClr>
                <a:schemeClr val="lt2"/>
              </a:buClr>
              <a:buSzPts val="4200"/>
              <a:buNone/>
              <a:defRPr sz="4200">
                <a:solidFill>
                  <a:schemeClr val="lt2"/>
                </a:solidFill>
              </a:defRPr>
            </a:lvl7pPr>
            <a:lvl8pPr lvl="7" algn="ctr">
              <a:spcBef>
                <a:spcPts val="0"/>
              </a:spcBef>
              <a:spcAft>
                <a:spcPts val="0"/>
              </a:spcAft>
              <a:buClr>
                <a:schemeClr val="lt2"/>
              </a:buClr>
              <a:buSzPts val="4200"/>
              <a:buNone/>
              <a:defRPr sz="4200">
                <a:solidFill>
                  <a:schemeClr val="lt2"/>
                </a:solidFill>
              </a:defRPr>
            </a:lvl8pPr>
            <a:lvl9pPr lvl="8" algn="ctr">
              <a:spcBef>
                <a:spcPts val="0"/>
              </a:spcBef>
              <a:spcAft>
                <a:spcPts val="0"/>
              </a:spcAft>
              <a:buClr>
                <a:schemeClr val="lt2"/>
              </a:buClr>
              <a:buSzPts val="4200"/>
              <a:buNone/>
              <a:defRPr sz="4200">
                <a:solidFill>
                  <a:schemeClr val="lt2"/>
                </a:solidFill>
              </a:defRPr>
            </a:lvl9pPr>
          </a:lstStyle>
          <a:p>
            <a:endParaRPr/>
          </a:p>
        </p:txBody>
      </p:sp>
      <p:sp>
        <p:nvSpPr>
          <p:cNvPr id="43" name="Google Shape;43;p9"/>
          <p:cNvSpPr txBox="1">
            <a:spLocks noGrp="1"/>
          </p:cNvSpPr>
          <p:nvPr>
            <p:ph type="subTitle" idx="1"/>
          </p:nvPr>
        </p:nvSpPr>
        <p:spPr>
          <a:xfrm>
            <a:off x="265500" y="2769001"/>
            <a:ext cx="4045200" cy="13455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4" name="Google Shape;44;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Clr>
                <a:schemeClr val="accent1"/>
              </a:buClr>
              <a:buSzPts val="1800"/>
              <a:buChar char="●"/>
              <a:defRPr>
                <a:solidFill>
                  <a:schemeClr val="accent1"/>
                </a:solidFill>
              </a:defRPr>
            </a:lvl1pPr>
            <a:lvl2pPr marL="914400" lvl="1" indent="-317500">
              <a:spcBef>
                <a:spcPts val="1600"/>
              </a:spcBef>
              <a:spcAft>
                <a:spcPts val="0"/>
              </a:spcAft>
              <a:buClr>
                <a:schemeClr val="accent1"/>
              </a:buClr>
              <a:buSzPts val="1400"/>
              <a:buChar char="○"/>
              <a:defRPr>
                <a:solidFill>
                  <a:schemeClr val="accent1"/>
                </a:solidFill>
              </a:defRPr>
            </a:lvl2pPr>
            <a:lvl3pPr marL="1371600" lvl="2" indent="-317500">
              <a:spcBef>
                <a:spcPts val="1600"/>
              </a:spcBef>
              <a:spcAft>
                <a:spcPts val="0"/>
              </a:spcAft>
              <a:buClr>
                <a:schemeClr val="accent1"/>
              </a:buClr>
              <a:buSzPts val="1400"/>
              <a:buChar char="■"/>
              <a:defRPr>
                <a:solidFill>
                  <a:schemeClr val="accent1"/>
                </a:solidFill>
              </a:defRPr>
            </a:lvl3pPr>
            <a:lvl4pPr marL="1828800" lvl="3" indent="-317500">
              <a:spcBef>
                <a:spcPts val="1600"/>
              </a:spcBef>
              <a:spcAft>
                <a:spcPts val="0"/>
              </a:spcAft>
              <a:buClr>
                <a:schemeClr val="accent1"/>
              </a:buClr>
              <a:buSzPts val="1400"/>
              <a:buChar char="●"/>
              <a:defRPr>
                <a:solidFill>
                  <a:schemeClr val="accent1"/>
                </a:solidFill>
              </a:defRPr>
            </a:lvl4pPr>
            <a:lvl5pPr marL="2286000" lvl="4" indent="-317500">
              <a:spcBef>
                <a:spcPts val="1600"/>
              </a:spcBef>
              <a:spcAft>
                <a:spcPts val="0"/>
              </a:spcAft>
              <a:buClr>
                <a:schemeClr val="accent1"/>
              </a:buClr>
              <a:buSzPts val="1400"/>
              <a:buChar char="○"/>
              <a:defRPr>
                <a:solidFill>
                  <a:schemeClr val="accent1"/>
                </a:solidFill>
              </a:defRPr>
            </a:lvl5pPr>
            <a:lvl6pPr marL="2743200" lvl="5" indent="-317500">
              <a:spcBef>
                <a:spcPts val="1600"/>
              </a:spcBef>
              <a:spcAft>
                <a:spcPts val="0"/>
              </a:spcAft>
              <a:buClr>
                <a:schemeClr val="accent1"/>
              </a:buClr>
              <a:buSzPts val="1400"/>
              <a:buChar char="■"/>
              <a:defRPr>
                <a:solidFill>
                  <a:schemeClr val="accent1"/>
                </a:solidFill>
              </a:defRPr>
            </a:lvl6pPr>
            <a:lvl7pPr marL="3200400" lvl="6" indent="-317500">
              <a:spcBef>
                <a:spcPts val="1600"/>
              </a:spcBef>
              <a:spcAft>
                <a:spcPts val="0"/>
              </a:spcAft>
              <a:buClr>
                <a:schemeClr val="accent1"/>
              </a:buClr>
              <a:buSzPts val="1400"/>
              <a:buChar char="●"/>
              <a:defRPr>
                <a:solidFill>
                  <a:schemeClr val="accent1"/>
                </a:solidFill>
              </a:defRPr>
            </a:lvl7pPr>
            <a:lvl8pPr marL="3657600" lvl="7" indent="-317500">
              <a:spcBef>
                <a:spcPts val="1600"/>
              </a:spcBef>
              <a:spcAft>
                <a:spcPts val="0"/>
              </a:spcAft>
              <a:buClr>
                <a:schemeClr val="accent1"/>
              </a:buClr>
              <a:buSzPts val="1400"/>
              <a:buChar char="○"/>
              <a:defRPr>
                <a:solidFill>
                  <a:schemeClr val="accent1"/>
                </a:solidFill>
              </a:defRPr>
            </a:lvl8pPr>
            <a:lvl9pPr marL="4114800" lvl="8" indent="-317500">
              <a:spcBef>
                <a:spcPts val="1600"/>
              </a:spcBef>
              <a:spcAft>
                <a:spcPts val="1600"/>
              </a:spcAft>
              <a:buClr>
                <a:schemeClr val="accent1"/>
              </a:buClr>
              <a:buSzPts val="1400"/>
              <a:buChar char="■"/>
              <a:defRPr>
                <a:solidFill>
                  <a:schemeClr val="accent1"/>
                </a:solidFill>
              </a:defRPr>
            </a:lvl9pPr>
          </a:lstStyle>
          <a:p>
            <a:endParaRPr/>
          </a:p>
        </p:txBody>
      </p:sp>
      <p:sp>
        <p:nvSpPr>
          <p:cNvPr id="45" name="Google Shape;45;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6"/>
        <p:cNvGrpSpPr/>
        <p:nvPr/>
      </p:nvGrpSpPr>
      <p:grpSpPr>
        <a:xfrm>
          <a:off x="0" y="0"/>
          <a:ext cx="0" cy="0"/>
          <a:chOff x="0" y="0"/>
          <a:chExt cx="0" cy="0"/>
        </a:xfrm>
      </p:grpSpPr>
      <p:sp>
        <p:nvSpPr>
          <p:cNvPr id="47" name="Google Shape;47;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8" name="Google Shape;48;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5" Type="http://schemas.openxmlformats.org/officeDocument/2006/relationships/slideLayout" Target="../slideLayouts/slideLayout16.xml"/><Relationship Id="rId10"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paperback">
    <p:bg>
      <p:bgPr>
        <a:solidFill>
          <a:schemeClr val="accen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6132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1pPr>
            <a:lvl2pPr lvl="1">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2pPr>
            <a:lvl3pPr lvl="2">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3pPr>
            <a:lvl4pPr lvl="3">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4pPr>
            <a:lvl5pPr lvl="4">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5pPr>
            <a:lvl6pPr lvl="5">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6pPr>
            <a:lvl7pPr lvl="6">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7pPr>
            <a:lvl8pPr lvl="7">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8pPr>
            <a:lvl9pPr lvl="8">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9pPr>
          </a:lstStyle>
          <a:p>
            <a:endParaRPr/>
          </a:p>
        </p:txBody>
      </p:sp>
      <p:sp>
        <p:nvSpPr>
          <p:cNvPr id="7" name="Google Shape;7;p1"/>
          <p:cNvSpPr txBox="1">
            <a:spLocks noGrp="1"/>
          </p:cNvSpPr>
          <p:nvPr>
            <p:ph type="body" idx="1"/>
          </p:nvPr>
        </p:nvSpPr>
        <p:spPr>
          <a:xfrm>
            <a:off x="311700" y="1171600"/>
            <a:ext cx="8520600" cy="33972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1"/>
              </a:buClr>
              <a:buSzPts val="1800"/>
              <a:buFont typeface="Old Standard TT"/>
              <a:buChar char="●"/>
              <a:defRPr sz="1800">
                <a:solidFill>
                  <a:schemeClr val="dk1"/>
                </a:solidFill>
                <a:latin typeface="Old Standard TT"/>
                <a:ea typeface="Old Standard TT"/>
                <a:cs typeface="Old Standard TT"/>
                <a:sym typeface="Old Standard TT"/>
              </a:defRPr>
            </a:lvl1pPr>
            <a:lvl2pPr marL="914400" lvl="1" indent="-3175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2pPr>
            <a:lvl3pPr marL="1371600" lvl="2" indent="-3175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3pPr>
            <a:lvl4pPr marL="1828800" lvl="3" indent="-3175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4pPr>
            <a:lvl5pPr marL="2286000" lvl="4" indent="-3175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5pPr>
            <a:lvl6pPr marL="2743200" lvl="5" indent="-3175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6pPr>
            <a:lvl7pPr marL="3200400" lvl="6" indent="-3175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7pPr>
            <a:lvl8pPr marL="3657600" lvl="7" indent="-3175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8pPr>
            <a:lvl9pPr marL="4114800" lvl="8" indent="-317500">
              <a:lnSpc>
                <a:spcPct val="115000"/>
              </a:lnSpc>
              <a:spcBef>
                <a:spcPts val="1600"/>
              </a:spcBef>
              <a:spcAft>
                <a:spcPts val="160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1"/>
                </a:solidFill>
                <a:latin typeface="Old Standard TT"/>
                <a:ea typeface="Old Standard TT"/>
                <a:cs typeface="Old Standard TT"/>
                <a:sym typeface="Old Standard TT"/>
              </a:defRPr>
            </a:lvl1pPr>
            <a:lvl2pPr lvl="1" algn="r">
              <a:buNone/>
              <a:defRPr sz="1000">
                <a:solidFill>
                  <a:schemeClr val="dk1"/>
                </a:solidFill>
                <a:latin typeface="Old Standard TT"/>
                <a:ea typeface="Old Standard TT"/>
                <a:cs typeface="Old Standard TT"/>
                <a:sym typeface="Old Standard TT"/>
              </a:defRPr>
            </a:lvl2pPr>
            <a:lvl3pPr lvl="2" algn="r">
              <a:buNone/>
              <a:defRPr sz="1000">
                <a:solidFill>
                  <a:schemeClr val="dk1"/>
                </a:solidFill>
                <a:latin typeface="Old Standard TT"/>
                <a:ea typeface="Old Standard TT"/>
                <a:cs typeface="Old Standard TT"/>
                <a:sym typeface="Old Standard TT"/>
              </a:defRPr>
            </a:lvl3pPr>
            <a:lvl4pPr lvl="3" algn="r">
              <a:buNone/>
              <a:defRPr sz="1000">
                <a:solidFill>
                  <a:schemeClr val="dk1"/>
                </a:solidFill>
                <a:latin typeface="Old Standard TT"/>
                <a:ea typeface="Old Standard TT"/>
                <a:cs typeface="Old Standard TT"/>
                <a:sym typeface="Old Standard TT"/>
              </a:defRPr>
            </a:lvl4pPr>
            <a:lvl5pPr lvl="4" algn="r">
              <a:buNone/>
              <a:defRPr sz="1000">
                <a:solidFill>
                  <a:schemeClr val="dk1"/>
                </a:solidFill>
                <a:latin typeface="Old Standard TT"/>
                <a:ea typeface="Old Standard TT"/>
                <a:cs typeface="Old Standard TT"/>
                <a:sym typeface="Old Standard TT"/>
              </a:defRPr>
            </a:lvl5pPr>
            <a:lvl6pPr lvl="5" algn="r">
              <a:buNone/>
              <a:defRPr sz="1000">
                <a:solidFill>
                  <a:schemeClr val="dk1"/>
                </a:solidFill>
                <a:latin typeface="Old Standard TT"/>
                <a:ea typeface="Old Standard TT"/>
                <a:cs typeface="Old Standard TT"/>
                <a:sym typeface="Old Standard TT"/>
              </a:defRPr>
            </a:lvl6pPr>
            <a:lvl7pPr lvl="6" algn="r">
              <a:buNone/>
              <a:defRPr sz="1000">
                <a:solidFill>
                  <a:schemeClr val="dk1"/>
                </a:solidFill>
                <a:latin typeface="Old Standard TT"/>
                <a:ea typeface="Old Standard TT"/>
                <a:cs typeface="Old Standard TT"/>
                <a:sym typeface="Old Standard TT"/>
              </a:defRPr>
            </a:lvl7pPr>
            <a:lvl8pPr lvl="7" algn="r">
              <a:buNone/>
              <a:defRPr sz="1000">
                <a:solidFill>
                  <a:schemeClr val="dk1"/>
                </a:solidFill>
                <a:latin typeface="Old Standard TT"/>
                <a:ea typeface="Old Standard TT"/>
                <a:cs typeface="Old Standard TT"/>
                <a:sym typeface="Old Standard TT"/>
              </a:defRPr>
            </a:lvl8pPr>
            <a:lvl9pPr lvl="8" algn="r">
              <a:buNone/>
              <a:defRPr sz="1000">
                <a:solidFill>
                  <a:schemeClr val="dk1"/>
                </a:solidFill>
                <a:latin typeface="Old Standard TT"/>
                <a:ea typeface="Old Standard TT"/>
                <a:cs typeface="Old Standard TT"/>
                <a:sym typeface="Old Standard TT"/>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paperback">
    <p:bg>
      <p:bgPr>
        <a:solidFill>
          <a:schemeClr val="accent1"/>
        </a:solidFill>
        <a:effectLst/>
      </p:bgPr>
    </p:bg>
    <p:spTree>
      <p:nvGrpSpPr>
        <p:cNvPr id="1" name="Shape 55"/>
        <p:cNvGrpSpPr/>
        <p:nvPr/>
      </p:nvGrpSpPr>
      <p:grpSpPr>
        <a:xfrm>
          <a:off x="0" y="0"/>
          <a:ext cx="0" cy="0"/>
          <a:chOff x="0" y="0"/>
          <a:chExt cx="0" cy="0"/>
        </a:xfrm>
      </p:grpSpPr>
      <p:sp>
        <p:nvSpPr>
          <p:cNvPr id="56" name="Google Shape;56;p13"/>
          <p:cNvSpPr txBox="1">
            <a:spLocks noGrp="1"/>
          </p:cNvSpPr>
          <p:nvPr>
            <p:ph type="title"/>
          </p:nvPr>
        </p:nvSpPr>
        <p:spPr>
          <a:xfrm>
            <a:off x="311700" y="445025"/>
            <a:ext cx="8520600" cy="6132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3000"/>
              <a:buFont typeface="Old Standard TT"/>
              <a:buNone/>
              <a:defRPr sz="3000" b="0" i="0" u="none" strike="noStrike" cap="none">
                <a:solidFill>
                  <a:schemeClr val="dk1"/>
                </a:solidFill>
                <a:latin typeface="Old Standard TT"/>
                <a:ea typeface="Old Standard TT"/>
                <a:cs typeface="Old Standard TT"/>
                <a:sym typeface="Old Standard TT"/>
              </a:defRPr>
            </a:lvl1pPr>
            <a:lvl2pPr marR="0" lvl="1" algn="l" rtl="0">
              <a:lnSpc>
                <a:spcPct val="100000"/>
              </a:lnSpc>
              <a:spcBef>
                <a:spcPts val="0"/>
              </a:spcBef>
              <a:spcAft>
                <a:spcPts val="0"/>
              </a:spcAft>
              <a:buClr>
                <a:schemeClr val="dk1"/>
              </a:buClr>
              <a:buSzPts val="3000"/>
              <a:buFont typeface="Old Standard TT"/>
              <a:buNone/>
              <a:defRPr sz="3000" b="0" i="0" u="none" strike="noStrike" cap="none">
                <a:solidFill>
                  <a:schemeClr val="dk1"/>
                </a:solidFill>
                <a:latin typeface="Old Standard TT"/>
                <a:ea typeface="Old Standard TT"/>
                <a:cs typeface="Old Standard TT"/>
                <a:sym typeface="Old Standard TT"/>
              </a:defRPr>
            </a:lvl2pPr>
            <a:lvl3pPr marR="0" lvl="2" algn="l" rtl="0">
              <a:lnSpc>
                <a:spcPct val="100000"/>
              </a:lnSpc>
              <a:spcBef>
                <a:spcPts val="0"/>
              </a:spcBef>
              <a:spcAft>
                <a:spcPts val="0"/>
              </a:spcAft>
              <a:buClr>
                <a:schemeClr val="dk1"/>
              </a:buClr>
              <a:buSzPts val="3000"/>
              <a:buFont typeface="Old Standard TT"/>
              <a:buNone/>
              <a:defRPr sz="3000" b="0" i="0" u="none" strike="noStrike" cap="none">
                <a:solidFill>
                  <a:schemeClr val="dk1"/>
                </a:solidFill>
                <a:latin typeface="Old Standard TT"/>
                <a:ea typeface="Old Standard TT"/>
                <a:cs typeface="Old Standard TT"/>
                <a:sym typeface="Old Standard TT"/>
              </a:defRPr>
            </a:lvl3pPr>
            <a:lvl4pPr marR="0" lvl="3" algn="l" rtl="0">
              <a:lnSpc>
                <a:spcPct val="100000"/>
              </a:lnSpc>
              <a:spcBef>
                <a:spcPts val="0"/>
              </a:spcBef>
              <a:spcAft>
                <a:spcPts val="0"/>
              </a:spcAft>
              <a:buClr>
                <a:schemeClr val="dk1"/>
              </a:buClr>
              <a:buSzPts val="3000"/>
              <a:buFont typeface="Old Standard TT"/>
              <a:buNone/>
              <a:defRPr sz="3000" b="0" i="0" u="none" strike="noStrike" cap="none">
                <a:solidFill>
                  <a:schemeClr val="dk1"/>
                </a:solidFill>
                <a:latin typeface="Old Standard TT"/>
                <a:ea typeface="Old Standard TT"/>
                <a:cs typeface="Old Standard TT"/>
                <a:sym typeface="Old Standard TT"/>
              </a:defRPr>
            </a:lvl4pPr>
            <a:lvl5pPr marR="0" lvl="4" algn="l" rtl="0">
              <a:lnSpc>
                <a:spcPct val="100000"/>
              </a:lnSpc>
              <a:spcBef>
                <a:spcPts val="0"/>
              </a:spcBef>
              <a:spcAft>
                <a:spcPts val="0"/>
              </a:spcAft>
              <a:buClr>
                <a:schemeClr val="dk1"/>
              </a:buClr>
              <a:buSzPts val="3000"/>
              <a:buFont typeface="Old Standard TT"/>
              <a:buNone/>
              <a:defRPr sz="3000" b="0" i="0" u="none" strike="noStrike" cap="none">
                <a:solidFill>
                  <a:schemeClr val="dk1"/>
                </a:solidFill>
                <a:latin typeface="Old Standard TT"/>
                <a:ea typeface="Old Standard TT"/>
                <a:cs typeface="Old Standard TT"/>
                <a:sym typeface="Old Standard TT"/>
              </a:defRPr>
            </a:lvl5pPr>
            <a:lvl6pPr marR="0" lvl="5" algn="l" rtl="0">
              <a:lnSpc>
                <a:spcPct val="100000"/>
              </a:lnSpc>
              <a:spcBef>
                <a:spcPts val="0"/>
              </a:spcBef>
              <a:spcAft>
                <a:spcPts val="0"/>
              </a:spcAft>
              <a:buClr>
                <a:schemeClr val="dk1"/>
              </a:buClr>
              <a:buSzPts val="3000"/>
              <a:buFont typeface="Old Standard TT"/>
              <a:buNone/>
              <a:defRPr sz="3000" b="0" i="0" u="none" strike="noStrike" cap="none">
                <a:solidFill>
                  <a:schemeClr val="dk1"/>
                </a:solidFill>
                <a:latin typeface="Old Standard TT"/>
                <a:ea typeface="Old Standard TT"/>
                <a:cs typeface="Old Standard TT"/>
                <a:sym typeface="Old Standard TT"/>
              </a:defRPr>
            </a:lvl6pPr>
            <a:lvl7pPr marR="0" lvl="6" algn="l" rtl="0">
              <a:lnSpc>
                <a:spcPct val="100000"/>
              </a:lnSpc>
              <a:spcBef>
                <a:spcPts val="0"/>
              </a:spcBef>
              <a:spcAft>
                <a:spcPts val="0"/>
              </a:spcAft>
              <a:buClr>
                <a:schemeClr val="dk1"/>
              </a:buClr>
              <a:buSzPts val="3000"/>
              <a:buFont typeface="Old Standard TT"/>
              <a:buNone/>
              <a:defRPr sz="3000" b="0" i="0" u="none" strike="noStrike" cap="none">
                <a:solidFill>
                  <a:schemeClr val="dk1"/>
                </a:solidFill>
                <a:latin typeface="Old Standard TT"/>
                <a:ea typeface="Old Standard TT"/>
                <a:cs typeface="Old Standard TT"/>
                <a:sym typeface="Old Standard TT"/>
              </a:defRPr>
            </a:lvl7pPr>
            <a:lvl8pPr marR="0" lvl="7" algn="l" rtl="0">
              <a:lnSpc>
                <a:spcPct val="100000"/>
              </a:lnSpc>
              <a:spcBef>
                <a:spcPts val="0"/>
              </a:spcBef>
              <a:spcAft>
                <a:spcPts val="0"/>
              </a:spcAft>
              <a:buClr>
                <a:schemeClr val="dk1"/>
              </a:buClr>
              <a:buSzPts val="3000"/>
              <a:buFont typeface="Old Standard TT"/>
              <a:buNone/>
              <a:defRPr sz="3000" b="0" i="0" u="none" strike="noStrike" cap="none">
                <a:solidFill>
                  <a:schemeClr val="dk1"/>
                </a:solidFill>
                <a:latin typeface="Old Standard TT"/>
                <a:ea typeface="Old Standard TT"/>
                <a:cs typeface="Old Standard TT"/>
                <a:sym typeface="Old Standard TT"/>
              </a:defRPr>
            </a:lvl8pPr>
            <a:lvl9pPr marR="0" lvl="8" algn="l" rtl="0">
              <a:lnSpc>
                <a:spcPct val="100000"/>
              </a:lnSpc>
              <a:spcBef>
                <a:spcPts val="0"/>
              </a:spcBef>
              <a:spcAft>
                <a:spcPts val="0"/>
              </a:spcAft>
              <a:buClr>
                <a:schemeClr val="dk1"/>
              </a:buClr>
              <a:buSzPts val="3000"/>
              <a:buFont typeface="Old Standard TT"/>
              <a:buNone/>
              <a:defRPr sz="3000" b="0" i="0" u="none" strike="noStrike" cap="none">
                <a:solidFill>
                  <a:schemeClr val="dk1"/>
                </a:solidFill>
                <a:latin typeface="Old Standard TT"/>
                <a:ea typeface="Old Standard TT"/>
                <a:cs typeface="Old Standard TT"/>
                <a:sym typeface="Old Standard TT"/>
              </a:defRPr>
            </a:lvl9pPr>
          </a:lstStyle>
          <a:p>
            <a:endParaRPr/>
          </a:p>
        </p:txBody>
      </p:sp>
      <p:sp>
        <p:nvSpPr>
          <p:cNvPr id="57" name="Google Shape;57;p13"/>
          <p:cNvSpPr txBox="1">
            <a:spLocks noGrp="1"/>
          </p:cNvSpPr>
          <p:nvPr>
            <p:ph type="body" idx="1"/>
          </p:nvPr>
        </p:nvSpPr>
        <p:spPr>
          <a:xfrm>
            <a:off x="311700" y="1171600"/>
            <a:ext cx="8520600" cy="33972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chemeClr val="dk1"/>
              </a:buClr>
              <a:buSzPts val="1800"/>
              <a:buFont typeface="Old Standard TT"/>
              <a:buChar char="●"/>
              <a:defRPr sz="1800" b="0" i="0" u="none" strike="noStrike" cap="none">
                <a:solidFill>
                  <a:schemeClr val="dk1"/>
                </a:solidFill>
                <a:latin typeface="Old Standard TT"/>
                <a:ea typeface="Old Standard TT"/>
                <a:cs typeface="Old Standard TT"/>
                <a:sym typeface="Old Standard TT"/>
              </a:defRPr>
            </a:lvl1pPr>
            <a:lvl2pPr marL="914400" marR="0" lvl="1" indent="-317500" algn="l" rtl="0">
              <a:lnSpc>
                <a:spcPct val="115000"/>
              </a:lnSpc>
              <a:spcBef>
                <a:spcPts val="1600"/>
              </a:spcBef>
              <a:spcAft>
                <a:spcPts val="0"/>
              </a:spcAft>
              <a:buClr>
                <a:schemeClr val="dk1"/>
              </a:buClr>
              <a:buSzPts val="1400"/>
              <a:buFont typeface="Old Standard TT"/>
              <a:buChar char="○"/>
              <a:defRPr sz="1400" b="0" i="0" u="none" strike="noStrike" cap="none">
                <a:solidFill>
                  <a:schemeClr val="dk1"/>
                </a:solidFill>
                <a:latin typeface="Old Standard TT"/>
                <a:ea typeface="Old Standard TT"/>
                <a:cs typeface="Old Standard TT"/>
                <a:sym typeface="Old Standard TT"/>
              </a:defRPr>
            </a:lvl2pPr>
            <a:lvl3pPr marL="1371600" marR="0" lvl="2" indent="-317500" algn="l" rtl="0">
              <a:lnSpc>
                <a:spcPct val="115000"/>
              </a:lnSpc>
              <a:spcBef>
                <a:spcPts val="1600"/>
              </a:spcBef>
              <a:spcAft>
                <a:spcPts val="0"/>
              </a:spcAft>
              <a:buClr>
                <a:schemeClr val="dk1"/>
              </a:buClr>
              <a:buSzPts val="1400"/>
              <a:buFont typeface="Old Standard TT"/>
              <a:buChar char="■"/>
              <a:defRPr sz="1400" b="0" i="0" u="none" strike="noStrike" cap="none">
                <a:solidFill>
                  <a:schemeClr val="dk1"/>
                </a:solidFill>
                <a:latin typeface="Old Standard TT"/>
                <a:ea typeface="Old Standard TT"/>
                <a:cs typeface="Old Standard TT"/>
                <a:sym typeface="Old Standard TT"/>
              </a:defRPr>
            </a:lvl3pPr>
            <a:lvl4pPr marL="1828800" marR="0" lvl="3" indent="-317500" algn="l" rtl="0">
              <a:lnSpc>
                <a:spcPct val="115000"/>
              </a:lnSpc>
              <a:spcBef>
                <a:spcPts val="1600"/>
              </a:spcBef>
              <a:spcAft>
                <a:spcPts val="0"/>
              </a:spcAft>
              <a:buClr>
                <a:schemeClr val="dk1"/>
              </a:buClr>
              <a:buSzPts val="1400"/>
              <a:buFont typeface="Old Standard TT"/>
              <a:buChar char="●"/>
              <a:defRPr sz="1400" b="0" i="0" u="none" strike="noStrike" cap="none">
                <a:solidFill>
                  <a:schemeClr val="dk1"/>
                </a:solidFill>
                <a:latin typeface="Old Standard TT"/>
                <a:ea typeface="Old Standard TT"/>
                <a:cs typeface="Old Standard TT"/>
                <a:sym typeface="Old Standard TT"/>
              </a:defRPr>
            </a:lvl4pPr>
            <a:lvl5pPr marL="2286000" marR="0" lvl="4" indent="-317500" algn="l" rtl="0">
              <a:lnSpc>
                <a:spcPct val="115000"/>
              </a:lnSpc>
              <a:spcBef>
                <a:spcPts val="1600"/>
              </a:spcBef>
              <a:spcAft>
                <a:spcPts val="0"/>
              </a:spcAft>
              <a:buClr>
                <a:schemeClr val="dk1"/>
              </a:buClr>
              <a:buSzPts val="1400"/>
              <a:buFont typeface="Old Standard TT"/>
              <a:buChar char="○"/>
              <a:defRPr sz="1400" b="0" i="0" u="none" strike="noStrike" cap="none">
                <a:solidFill>
                  <a:schemeClr val="dk1"/>
                </a:solidFill>
                <a:latin typeface="Old Standard TT"/>
                <a:ea typeface="Old Standard TT"/>
                <a:cs typeface="Old Standard TT"/>
                <a:sym typeface="Old Standard TT"/>
              </a:defRPr>
            </a:lvl5pPr>
            <a:lvl6pPr marL="2743200" marR="0" lvl="5" indent="-317500" algn="l" rtl="0">
              <a:lnSpc>
                <a:spcPct val="115000"/>
              </a:lnSpc>
              <a:spcBef>
                <a:spcPts val="1600"/>
              </a:spcBef>
              <a:spcAft>
                <a:spcPts val="0"/>
              </a:spcAft>
              <a:buClr>
                <a:schemeClr val="dk1"/>
              </a:buClr>
              <a:buSzPts val="1400"/>
              <a:buFont typeface="Old Standard TT"/>
              <a:buChar char="■"/>
              <a:defRPr sz="1400" b="0" i="0" u="none" strike="noStrike" cap="none">
                <a:solidFill>
                  <a:schemeClr val="dk1"/>
                </a:solidFill>
                <a:latin typeface="Old Standard TT"/>
                <a:ea typeface="Old Standard TT"/>
                <a:cs typeface="Old Standard TT"/>
                <a:sym typeface="Old Standard TT"/>
              </a:defRPr>
            </a:lvl6pPr>
            <a:lvl7pPr marL="3200400" marR="0" lvl="6" indent="-317500" algn="l" rtl="0">
              <a:lnSpc>
                <a:spcPct val="115000"/>
              </a:lnSpc>
              <a:spcBef>
                <a:spcPts val="1600"/>
              </a:spcBef>
              <a:spcAft>
                <a:spcPts val="0"/>
              </a:spcAft>
              <a:buClr>
                <a:schemeClr val="dk1"/>
              </a:buClr>
              <a:buSzPts val="1400"/>
              <a:buFont typeface="Old Standard TT"/>
              <a:buChar char="●"/>
              <a:defRPr sz="1400" b="0" i="0" u="none" strike="noStrike" cap="none">
                <a:solidFill>
                  <a:schemeClr val="dk1"/>
                </a:solidFill>
                <a:latin typeface="Old Standard TT"/>
                <a:ea typeface="Old Standard TT"/>
                <a:cs typeface="Old Standard TT"/>
                <a:sym typeface="Old Standard TT"/>
              </a:defRPr>
            </a:lvl7pPr>
            <a:lvl8pPr marL="3657600" marR="0" lvl="7" indent="-317500" algn="l" rtl="0">
              <a:lnSpc>
                <a:spcPct val="115000"/>
              </a:lnSpc>
              <a:spcBef>
                <a:spcPts val="1600"/>
              </a:spcBef>
              <a:spcAft>
                <a:spcPts val="0"/>
              </a:spcAft>
              <a:buClr>
                <a:schemeClr val="dk1"/>
              </a:buClr>
              <a:buSzPts val="1400"/>
              <a:buFont typeface="Old Standard TT"/>
              <a:buChar char="○"/>
              <a:defRPr sz="1400" b="0" i="0" u="none" strike="noStrike" cap="none">
                <a:solidFill>
                  <a:schemeClr val="dk1"/>
                </a:solidFill>
                <a:latin typeface="Old Standard TT"/>
                <a:ea typeface="Old Standard TT"/>
                <a:cs typeface="Old Standard TT"/>
                <a:sym typeface="Old Standard TT"/>
              </a:defRPr>
            </a:lvl8pPr>
            <a:lvl9pPr marL="4114800" marR="0" lvl="8" indent="-317500" algn="l" rtl="0">
              <a:lnSpc>
                <a:spcPct val="115000"/>
              </a:lnSpc>
              <a:spcBef>
                <a:spcPts val="1600"/>
              </a:spcBef>
              <a:spcAft>
                <a:spcPts val="1600"/>
              </a:spcAft>
              <a:buClr>
                <a:schemeClr val="dk1"/>
              </a:buClr>
              <a:buSzPts val="1400"/>
              <a:buFont typeface="Old Standard TT"/>
              <a:buChar char="■"/>
              <a:defRPr sz="1400" b="0" i="0" u="none" strike="noStrike" cap="none">
                <a:solidFill>
                  <a:schemeClr val="dk1"/>
                </a:solidFill>
                <a:latin typeface="Old Standard TT"/>
                <a:ea typeface="Old Standard TT"/>
                <a:cs typeface="Old Standard TT"/>
                <a:sym typeface="Old Standard TT"/>
              </a:defRPr>
            </a:lvl9pPr>
          </a:lstStyle>
          <a:p>
            <a:endParaRPr/>
          </a:p>
        </p:txBody>
      </p:sp>
      <p:sp>
        <p:nvSpPr>
          <p:cNvPr id="58" name="Google Shape;58;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Old Standard TT"/>
                <a:ea typeface="Old Standard TT"/>
                <a:cs typeface="Old Standard TT"/>
                <a:sym typeface="Old Standard TT"/>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Old Standard TT"/>
                <a:ea typeface="Old Standard TT"/>
                <a:cs typeface="Old Standard TT"/>
                <a:sym typeface="Old Standard TT"/>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Old Standard TT"/>
                <a:ea typeface="Old Standard TT"/>
                <a:cs typeface="Old Standard TT"/>
                <a:sym typeface="Old Standard TT"/>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Old Standard TT"/>
                <a:ea typeface="Old Standard TT"/>
                <a:cs typeface="Old Standard TT"/>
                <a:sym typeface="Old Standard TT"/>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Old Standard TT"/>
                <a:ea typeface="Old Standard TT"/>
                <a:cs typeface="Old Standard TT"/>
                <a:sym typeface="Old Standard TT"/>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Old Standard TT"/>
                <a:ea typeface="Old Standard TT"/>
                <a:cs typeface="Old Standard TT"/>
                <a:sym typeface="Old Standard TT"/>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Old Standard TT"/>
                <a:ea typeface="Old Standard TT"/>
                <a:cs typeface="Old Standard TT"/>
                <a:sym typeface="Old Standard TT"/>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Old Standard TT"/>
                <a:ea typeface="Old Standard TT"/>
                <a:cs typeface="Old Standard TT"/>
                <a:sym typeface="Old Standard TT"/>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Old Standard TT"/>
                <a:ea typeface="Old Standard TT"/>
                <a:cs typeface="Old Standard TT"/>
                <a:sym typeface="Old Standard TT"/>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slideLayout" Target="../slideLayouts/slideLayout17.xml"/><Relationship Id="rId7" Type="http://schemas.openxmlformats.org/officeDocument/2006/relationships/image" Target="../media/image10.png"/><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1.png"/><Relationship Id="rId5" Type="http://schemas.openxmlformats.org/officeDocument/2006/relationships/image" Target="../media/image2.jpe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1.png"/><Relationship Id="rId5" Type="http://schemas.openxmlformats.org/officeDocument/2006/relationships/image" Target="../media/image2.jpe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slideLayout" Target="../slideLayouts/slideLayout17.xml"/><Relationship Id="rId7" Type="http://schemas.openxmlformats.org/officeDocument/2006/relationships/image" Target="../media/image13.png"/><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12.png"/><Relationship Id="rId11" Type="http://schemas.openxmlformats.org/officeDocument/2006/relationships/image" Target="../media/image1.png"/><Relationship Id="rId5" Type="http://schemas.openxmlformats.org/officeDocument/2006/relationships/image" Target="../media/image2.jpeg"/><Relationship Id="rId10" Type="http://schemas.openxmlformats.org/officeDocument/2006/relationships/image" Target="../media/image16.png"/><Relationship Id="rId4" Type="http://schemas.openxmlformats.org/officeDocument/2006/relationships/notesSlide" Target="../notesSlides/notesSlide12.xml"/><Relationship Id="rId9"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7.xml"/><Relationship Id="rId7" Type="http://schemas.openxmlformats.org/officeDocument/2006/relationships/image" Target="../media/image17.png"/><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1.png"/><Relationship Id="rId5" Type="http://schemas.openxmlformats.org/officeDocument/2006/relationships/image" Target="../media/image2.jpe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7.xml"/><Relationship Id="rId7" Type="http://schemas.openxmlformats.org/officeDocument/2006/relationships/image" Target="../media/image1.png"/><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18.png"/><Relationship Id="rId5" Type="http://schemas.openxmlformats.org/officeDocument/2006/relationships/image" Target="../media/image2.jpe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slideLayout" Target="../slideLayouts/slideLayout17.xml"/><Relationship Id="rId7" Type="http://schemas.openxmlformats.org/officeDocument/2006/relationships/image" Target="../media/image20.png"/><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19.png"/><Relationship Id="rId5" Type="http://schemas.openxmlformats.org/officeDocument/2006/relationships/image" Target="../media/image2.jpeg"/><Relationship Id="rId4" Type="http://schemas.openxmlformats.org/officeDocument/2006/relationships/notesSlide" Target="../notesSlides/notesSlide15.xml"/><Relationship Id="rId9" Type="http://schemas.openxmlformats.org/officeDocument/2006/relationships/image" Target="../media/image1.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7.xml"/><Relationship Id="rId7" Type="http://schemas.openxmlformats.org/officeDocument/2006/relationships/image" Target="../media/image1.png"/><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image" Target="../media/image22.png"/><Relationship Id="rId5" Type="http://schemas.openxmlformats.org/officeDocument/2006/relationships/image" Target="../media/image2.jpe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slideLayout" Target="../slideLayouts/slideLayout17.xml"/><Relationship Id="rId7" Type="http://schemas.openxmlformats.org/officeDocument/2006/relationships/image" Target="../media/image25.png"/><Relationship Id="rId2" Type="http://schemas.openxmlformats.org/officeDocument/2006/relationships/audio" Target="../media/media17.m4a"/><Relationship Id="rId1" Type="http://schemas.microsoft.com/office/2007/relationships/media" Target="../media/media17.m4a"/><Relationship Id="rId6" Type="http://schemas.openxmlformats.org/officeDocument/2006/relationships/image" Target="../media/image24.png"/><Relationship Id="rId5" Type="http://schemas.openxmlformats.org/officeDocument/2006/relationships/image" Target="../media/image23.png"/><Relationship Id="rId10" Type="http://schemas.openxmlformats.org/officeDocument/2006/relationships/image" Target="../media/image1.png"/><Relationship Id="rId4" Type="http://schemas.openxmlformats.org/officeDocument/2006/relationships/notesSlide" Target="../notesSlides/notesSlide17.xml"/><Relationship Id="rId9" Type="http://schemas.openxmlformats.org/officeDocument/2006/relationships/image" Target="../media/image27.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7.xml"/><Relationship Id="rId7" Type="http://schemas.openxmlformats.org/officeDocument/2006/relationships/image" Target="../media/image1.png"/><Relationship Id="rId2" Type="http://schemas.openxmlformats.org/officeDocument/2006/relationships/audio" Target="../media/media18.m4a"/><Relationship Id="rId1" Type="http://schemas.microsoft.com/office/2007/relationships/media" Target="../media/media18.m4a"/><Relationship Id="rId6" Type="http://schemas.openxmlformats.org/officeDocument/2006/relationships/image" Target="../media/image28.png"/><Relationship Id="rId5" Type="http://schemas.openxmlformats.org/officeDocument/2006/relationships/image" Target="../media/image2.jpeg"/><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audio" Target="../media/media19.m4a"/><Relationship Id="rId1" Type="http://schemas.microsoft.com/office/2007/relationships/media" Target="../media/media19.m4a"/><Relationship Id="rId6" Type="http://schemas.openxmlformats.org/officeDocument/2006/relationships/image" Target="../media/image1.png"/><Relationship Id="rId5" Type="http://schemas.openxmlformats.org/officeDocument/2006/relationships/image" Target="../media/image2.jpeg"/><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1.pn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8" Type="http://schemas.openxmlformats.org/officeDocument/2006/relationships/hyperlink" Target="https://towardsdatascience.com/a-comprehensive-guide-to-downloading-stock-prices-in-python-2cd93ff821d4" TargetMode="External"/><Relationship Id="rId3" Type="http://schemas.openxmlformats.org/officeDocument/2006/relationships/slideLayout" Target="../slideLayouts/slideLayout16.xml"/><Relationship Id="rId7" Type="http://schemas.openxmlformats.org/officeDocument/2006/relationships/hyperlink" Target="https://www.geeksforgeeks.org/python-sentiment-analysis-using-vader/" TargetMode="External"/><Relationship Id="rId2" Type="http://schemas.openxmlformats.org/officeDocument/2006/relationships/audio" Target="../media/media20.m4a"/><Relationship Id="rId1" Type="http://schemas.microsoft.com/office/2007/relationships/media" Target="../media/media20.m4a"/><Relationship Id="rId6" Type="http://schemas.openxmlformats.org/officeDocument/2006/relationships/hyperlink" Target="https://towardsdatascience.com/multivariate-time-series-forecasting-456ace675971" TargetMode="External"/><Relationship Id="rId11" Type="http://schemas.openxmlformats.org/officeDocument/2006/relationships/image" Target="../media/image1.png"/><Relationship Id="rId5" Type="http://schemas.openxmlformats.org/officeDocument/2006/relationships/image" Target="../media/image2.jpeg"/><Relationship Id="rId10" Type="http://schemas.openxmlformats.org/officeDocument/2006/relationships/hyperlink" Target="https://github.com/lakshyagupta2409/FinancialTweetAnalysis" TargetMode="External"/><Relationship Id="rId4" Type="http://schemas.openxmlformats.org/officeDocument/2006/relationships/notesSlide" Target="../notesSlides/notesSlide20.xml"/><Relationship Id="rId9" Type="http://schemas.openxmlformats.org/officeDocument/2006/relationships/hyperlink" Target="https://einvestingforbeginners.com/stock-correlation-daah/" TargetMode="Externa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audio" Target="../media/media21.m4a"/><Relationship Id="rId1" Type="http://schemas.microsoft.com/office/2007/relationships/media" Target="../media/media21.m4a"/><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1.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1.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1.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1.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5.xml"/><Relationship Id="rId7" Type="http://schemas.openxmlformats.org/officeDocument/2006/relationships/image" Target="../media/image3.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1.png"/><Relationship Id="rId5" Type="http://schemas.openxmlformats.org/officeDocument/2006/relationships/image" Target="../media/image2.jpe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6.xml"/><Relationship Id="rId7" Type="http://schemas.openxmlformats.org/officeDocument/2006/relationships/image" Target="../media/image4.png"/><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1.png"/><Relationship Id="rId5" Type="http://schemas.openxmlformats.org/officeDocument/2006/relationships/image" Target="../media/image2.jpe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slideLayout" Target="../slideLayouts/slideLayout16.xml"/><Relationship Id="rId7" Type="http://schemas.openxmlformats.org/officeDocument/2006/relationships/image" Target="../media/image5.png"/><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1.png"/><Relationship Id="rId11" Type="http://schemas.openxmlformats.org/officeDocument/2006/relationships/image" Target="../media/image9.png"/><Relationship Id="rId5" Type="http://schemas.openxmlformats.org/officeDocument/2006/relationships/image" Target="../media/image2.jpeg"/><Relationship Id="rId10" Type="http://schemas.openxmlformats.org/officeDocument/2006/relationships/image" Target="../media/image8.png"/><Relationship Id="rId4" Type="http://schemas.openxmlformats.org/officeDocument/2006/relationships/notesSlide" Target="../notesSlides/notesSlide9.xml"/><Relationship Id="rId9"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23"/>
          <p:cNvSpPr txBox="1">
            <a:spLocks noGrp="1"/>
          </p:cNvSpPr>
          <p:nvPr>
            <p:ph type="ctrTitle"/>
          </p:nvPr>
        </p:nvSpPr>
        <p:spPr>
          <a:xfrm>
            <a:off x="512700" y="1753161"/>
            <a:ext cx="8118600" cy="1522800"/>
          </a:xfrm>
          <a:prstGeom prst="rect">
            <a:avLst/>
          </a:prstGeom>
        </p:spPr>
        <p:txBody>
          <a:bodyPr spcFirstLastPara="1" wrap="square" lIns="91425" tIns="91425" rIns="91425" bIns="91425" anchor="b" anchorCtr="0">
            <a:noAutofit/>
          </a:bodyPr>
          <a:lstStyle/>
          <a:p>
            <a:pPr lvl="0" algn="ctr">
              <a:lnSpc>
                <a:spcPct val="115000"/>
              </a:lnSpc>
              <a:spcBef>
                <a:spcPts val="1200"/>
              </a:spcBef>
              <a:spcAft>
                <a:spcPts val="1200"/>
              </a:spcAft>
              <a:buClr>
                <a:schemeClr val="dk1"/>
              </a:buClr>
              <a:buSzPts val="1100"/>
            </a:pPr>
            <a:r>
              <a:rPr lang="en" sz="3200" b="1" dirty="0">
                <a:solidFill>
                  <a:schemeClr val="lt1"/>
                </a:solidFill>
                <a:latin typeface="Lucida Sans" panose="020B0602030504020204" pitchFamily="34" charset="77"/>
                <a:ea typeface="Times New Roman"/>
                <a:cs typeface="Times New Roman"/>
                <a:sym typeface="Times New Roman"/>
              </a:rPr>
              <a:t>Stock Prices and Finance Tweets Analysis</a:t>
            </a:r>
            <a:endParaRPr sz="3200" dirty="0">
              <a:solidFill>
                <a:schemeClr val="lt1"/>
              </a:solidFill>
              <a:latin typeface="Lucida Sans" panose="020B0602030504020204" pitchFamily="34" charset="77"/>
            </a:endParaRPr>
          </a:p>
        </p:txBody>
      </p:sp>
      <p:sp>
        <p:nvSpPr>
          <p:cNvPr id="103" name="Google Shape;103;p23"/>
          <p:cNvSpPr txBox="1">
            <a:spLocks noGrp="1"/>
          </p:cNvSpPr>
          <p:nvPr>
            <p:ph type="subTitle" idx="1"/>
          </p:nvPr>
        </p:nvSpPr>
        <p:spPr>
          <a:xfrm>
            <a:off x="512700" y="3690539"/>
            <a:ext cx="8118600" cy="787500"/>
          </a:xfrm>
          <a:prstGeom prst="rect">
            <a:avLst/>
          </a:prstGeom>
        </p:spPr>
        <p:txBody>
          <a:bodyPr spcFirstLastPara="1" wrap="square" lIns="91425" tIns="91425" rIns="91425" bIns="91425" anchor="t" anchorCtr="0">
            <a:noAutofit/>
          </a:bodyPr>
          <a:lstStyle/>
          <a:p>
            <a:pPr marL="0" lvl="0" indent="0" algn="ctr" rtl="0">
              <a:lnSpc>
                <a:spcPct val="115000"/>
              </a:lnSpc>
              <a:spcBef>
                <a:spcPts val="1200"/>
              </a:spcBef>
              <a:spcAft>
                <a:spcPts val="0"/>
              </a:spcAft>
              <a:buClr>
                <a:schemeClr val="dk1"/>
              </a:buClr>
              <a:buSzPts val="1100"/>
              <a:buFont typeface="Arial"/>
              <a:buNone/>
            </a:pPr>
            <a:r>
              <a:rPr lang="en" sz="1200" b="1" dirty="0">
                <a:solidFill>
                  <a:schemeClr val="lt1"/>
                </a:solidFill>
                <a:latin typeface="Lucida Sans" panose="020B0602030504020204" pitchFamily="34" charset="77"/>
                <a:ea typeface="Times New Roman"/>
                <a:cs typeface="Times New Roman"/>
                <a:sym typeface="Times New Roman"/>
              </a:rPr>
              <a:t>Lakshya  Gupta</a:t>
            </a:r>
            <a:br>
              <a:rPr lang="en" sz="1200" b="1" dirty="0">
                <a:solidFill>
                  <a:schemeClr val="lt1"/>
                </a:solidFill>
                <a:latin typeface="Lucida Sans" panose="020B0602030504020204" pitchFamily="34" charset="77"/>
                <a:ea typeface="Times New Roman"/>
                <a:cs typeface="Times New Roman"/>
                <a:sym typeface="Times New Roman"/>
              </a:rPr>
            </a:br>
            <a:r>
              <a:rPr lang="en" sz="1200" b="1" dirty="0">
                <a:solidFill>
                  <a:schemeClr val="lt1"/>
                </a:solidFill>
                <a:latin typeface="Lucida Sans" panose="020B0602030504020204" pitchFamily="34" charset="77"/>
                <a:ea typeface="Times New Roman"/>
                <a:cs typeface="Times New Roman"/>
                <a:sym typeface="Times New Roman"/>
              </a:rPr>
              <a:t> Qingqing Hu</a:t>
            </a:r>
            <a:endParaRPr sz="1200" dirty="0">
              <a:solidFill>
                <a:schemeClr val="lt1"/>
              </a:solidFill>
              <a:latin typeface="Lucida Sans" panose="020B0602030504020204" pitchFamily="34" charset="77"/>
            </a:endParaRPr>
          </a:p>
        </p:txBody>
      </p:sp>
      <p:pic>
        <p:nvPicPr>
          <p:cNvPr id="2" name="Audio 1">
            <a:hlinkClick r:id="" action="ppaction://media"/>
            <a:extLst>
              <a:ext uri="{FF2B5EF4-FFF2-40B4-BE49-F238E27FC236}">
                <a16:creationId xmlns:a16="http://schemas.microsoft.com/office/drawing/2014/main" id="{29CC4BD8-A763-4B4C-96D9-59E7BB7A8DE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440738" y="44402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2784"/>
    </mc:Choice>
    <mc:Fallback>
      <p:transition spd="slow" advTm="1278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pic>
        <p:nvPicPr>
          <p:cNvPr id="5" name="Picture 4" descr="A close-up of a circuit board&#10;&#10;Description automatically generated with medium confidence">
            <a:extLst>
              <a:ext uri="{FF2B5EF4-FFF2-40B4-BE49-F238E27FC236}">
                <a16:creationId xmlns:a16="http://schemas.microsoft.com/office/drawing/2014/main" id="{25DC736D-AF32-D642-B470-E24FD3DB98EF}"/>
              </a:ext>
            </a:extLst>
          </p:cNvPr>
          <p:cNvPicPr>
            <a:picLocks noChangeAspect="1"/>
          </p:cNvPicPr>
          <p:nvPr/>
        </p:nvPicPr>
        <p:blipFill>
          <a:blip r:embed="rId5">
            <a:alphaModFix amt="17000"/>
          </a:blip>
          <a:stretch>
            <a:fillRect/>
          </a:stretch>
        </p:blipFill>
        <p:spPr>
          <a:xfrm>
            <a:off x="0" y="0"/>
            <a:ext cx="9143999" cy="5143499"/>
          </a:xfrm>
          <a:prstGeom prst="rect">
            <a:avLst/>
          </a:prstGeom>
        </p:spPr>
      </p:pic>
      <p:sp>
        <p:nvSpPr>
          <p:cNvPr id="173" name="Google Shape;173;p32"/>
          <p:cNvSpPr txBox="1">
            <a:spLocks noGrp="1"/>
          </p:cNvSpPr>
          <p:nvPr>
            <p:ph type="title"/>
          </p:nvPr>
        </p:nvSpPr>
        <p:spPr>
          <a:xfrm>
            <a:off x="311699" y="104519"/>
            <a:ext cx="8520600" cy="613200"/>
          </a:xfrm>
          <a:prstGeom prst="rect">
            <a:avLst/>
          </a:prstGeom>
          <a:noFill/>
          <a:ln>
            <a:noFill/>
          </a:ln>
        </p:spPr>
        <p:txBody>
          <a:bodyPr spcFirstLastPara="1" wrap="square" lIns="91425" tIns="91425" rIns="91425" bIns="91425" anchor="t" anchorCtr="0">
            <a:noAutofit/>
          </a:bodyPr>
          <a:lstStyle/>
          <a:p>
            <a:pPr lvl="0"/>
            <a:r>
              <a:rPr lang="en" sz="2000" b="1" dirty="0">
                <a:solidFill>
                  <a:schemeClr val="bg1"/>
                </a:solidFill>
                <a:latin typeface="Lucida Sans" panose="020B0602030504020204" pitchFamily="34" charset="77"/>
                <a:ea typeface="Times New Roman"/>
                <a:cs typeface="Times New Roman"/>
                <a:sym typeface="Times New Roman"/>
              </a:rPr>
              <a:t>VADER Sentiment Analysis</a:t>
            </a:r>
            <a:endParaRPr sz="2000" b="1" dirty="0">
              <a:solidFill>
                <a:schemeClr val="bg1"/>
              </a:solidFill>
            </a:endParaRPr>
          </a:p>
        </p:txBody>
      </p:sp>
      <p:sp>
        <p:nvSpPr>
          <p:cNvPr id="175" name="Google Shape;175;p32"/>
          <p:cNvSpPr txBox="1"/>
          <p:nvPr/>
        </p:nvSpPr>
        <p:spPr>
          <a:xfrm>
            <a:off x="5284073" y="719098"/>
            <a:ext cx="3491627" cy="1166956"/>
          </a:xfrm>
          <a:prstGeom prst="rect">
            <a:avLst/>
          </a:prstGeom>
          <a:noFill/>
          <a:ln>
            <a:noFill/>
          </a:ln>
        </p:spPr>
        <p:txBody>
          <a:bodyPr spcFirstLastPara="1" wrap="square" lIns="91425" tIns="91425" rIns="91425" bIns="91425" anchor="ctr" anchorCtr="0">
            <a:spAutoFit/>
          </a:bodyPr>
          <a:lstStyle/>
          <a:p>
            <a:pPr lvl="0" algn="just" rtl="0">
              <a:lnSpc>
                <a:spcPct val="150000"/>
              </a:lnSpc>
              <a:spcBef>
                <a:spcPts val="110"/>
              </a:spcBef>
              <a:spcAft>
                <a:spcPts val="0"/>
              </a:spcAft>
              <a:buClr>
                <a:schemeClr val="dk1"/>
              </a:buClr>
              <a:buSzPts val="1100"/>
            </a:pPr>
            <a:r>
              <a:rPr lang="en" dirty="0">
                <a:solidFill>
                  <a:schemeClr val="bg1"/>
                </a:solidFill>
                <a:latin typeface="Lucida Sans" panose="020B0602030504020204" pitchFamily="34" charset="77"/>
                <a:ea typeface="Old Standard TT"/>
                <a:cs typeface="Old Standard TT"/>
                <a:sym typeface="Old Standard TT"/>
              </a:rPr>
              <a:t>Lexicon and rule-based analysis VADAR tool for Sentiment Analysis on filtered Finance Tweets data</a:t>
            </a:r>
          </a:p>
        </p:txBody>
      </p:sp>
      <p:pic>
        <p:nvPicPr>
          <p:cNvPr id="2" name="Audio 1">
            <a:hlinkClick r:id="" action="ppaction://media"/>
            <a:extLst>
              <a:ext uri="{FF2B5EF4-FFF2-40B4-BE49-F238E27FC236}">
                <a16:creationId xmlns:a16="http://schemas.microsoft.com/office/drawing/2014/main" id="{3E16AC38-BF62-45BE-B86F-9D7D520DCD9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623300" y="4622800"/>
            <a:ext cx="304800" cy="304800"/>
          </a:xfrm>
          <a:prstGeom prst="rect">
            <a:avLst/>
          </a:prstGeom>
        </p:spPr>
      </p:pic>
      <p:pic>
        <p:nvPicPr>
          <p:cNvPr id="7" name="Picture 6" descr="Chart, pie chart&#10;&#10;Description automatically generated">
            <a:extLst>
              <a:ext uri="{FF2B5EF4-FFF2-40B4-BE49-F238E27FC236}">
                <a16:creationId xmlns:a16="http://schemas.microsoft.com/office/drawing/2014/main" id="{1A19261F-22D3-2B4E-8A68-771FDF18B8B7}"/>
              </a:ext>
            </a:extLst>
          </p:cNvPr>
          <p:cNvPicPr>
            <a:picLocks noChangeAspect="1"/>
          </p:cNvPicPr>
          <p:nvPr/>
        </p:nvPicPr>
        <p:blipFill>
          <a:blip r:embed="rId7"/>
          <a:stretch>
            <a:fillRect/>
          </a:stretch>
        </p:blipFill>
        <p:spPr>
          <a:xfrm>
            <a:off x="691319" y="520016"/>
            <a:ext cx="2770095" cy="2150243"/>
          </a:xfrm>
          <a:prstGeom prst="rect">
            <a:avLst/>
          </a:prstGeom>
        </p:spPr>
      </p:pic>
      <p:pic>
        <p:nvPicPr>
          <p:cNvPr id="8" name="Google Shape;218;p38">
            <a:extLst>
              <a:ext uri="{FF2B5EF4-FFF2-40B4-BE49-F238E27FC236}">
                <a16:creationId xmlns:a16="http://schemas.microsoft.com/office/drawing/2014/main" id="{BA03A710-F31C-0E4C-B15C-948E5CC9BD61}"/>
              </a:ext>
            </a:extLst>
          </p:cNvPr>
          <p:cNvPicPr preferRelativeResize="0"/>
          <p:nvPr/>
        </p:nvPicPr>
        <p:blipFill>
          <a:blip r:embed="rId8">
            <a:alphaModFix/>
          </a:blip>
          <a:stretch>
            <a:fillRect/>
          </a:stretch>
        </p:blipFill>
        <p:spPr>
          <a:xfrm>
            <a:off x="311699" y="2877434"/>
            <a:ext cx="3959703" cy="2150243"/>
          </a:xfrm>
          <a:prstGeom prst="rect">
            <a:avLst/>
          </a:prstGeom>
          <a:noFill/>
          <a:ln>
            <a:noFill/>
          </a:ln>
        </p:spPr>
      </p:pic>
      <p:graphicFrame>
        <p:nvGraphicFramePr>
          <p:cNvPr id="3" name="Table 3">
            <a:extLst>
              <a:ext uri="{FF2B5EF4-FFF2-40B4-BE49-F238E27FC236}">
                <a16:creationId xmlns:a16="http://schemas.microsoft.com/office/drawing/2014/main" id="{AB0C8609-8AC6-0D4A-A210-412DD0091D6E}"/>
              </a:ext>
            </a:extLst>
          </p:cNvPr>
          <p:cNvGraphicFramePr>
            <a:graphicFrameLocks noGrp="1"/>
          </p:cNvGraphicFramePr>
          <p:nvPr>
            <p:extLst>
              <p:ext uri="{D42A27DB-BD31-4B8C-83A1-F6EECF244321}">
                <p14:modId xmlns:p14="http://schemas.microsoft.com/office/powerpoint/2010/main" val="2459327752"/>
              </p:ext>
            </p:extLst>
          </p:nvPr>
        </p:nvGraphicFramePr>
        <p:xfrm>
          <a:off x="5425338" y="2101953"/>
          <a:ext cx="2770095" cy="1748501"/>
        </p:xfrm>
        <a:graphic>
          <a:graphicData uri="http://schemas.openxmlformats.org/drawingml/2006/table">
            <a:tbl>
              <a:tblPr firstRow="1" bandRow="1">
                <a:tableStyleId>{21E4AEA4-8DFA-4A89-87EB-49C32662AFE0}</a:tableStyleId>
              </a:tblPr>
              <a:tblGrid>
                <a:gridCol w="1381862">
                  <a:extLst>
                    <a:ext uri="{9D8B030D-6E8A-4147-A177-3AD203B41FA5}">
                      <a16:colId xmlns:a16="http://schemas.microsoft.com/office/drawing/2014/main" val="2380890091"/>
                    </a:ext>
                  </a:extLst>
                </a:gridCol>
                <a:gridCol w="1388233">
                  <a:extLst>
                    <a:ext uri="{9D8B030D-6E8A-4147-A177-3AD203B41FA5}">
                      <a16:colId xmlns:a16="http://schemas.microsoft.com/office/drawing/2014/main" val="3069602424"/>
                    </a:ext>
                  </a:extLst>
                </a:gridCol>
              </a:tblGrid>
              <a:tr h="504902">
                <a:tc>
                  <a:txBody>
                    <a:bodyPr/>
                    <a:lstStyle/>
                    <a:p>
                      <a:pPr algn="ctr"/>
                      <a:r>
                        <a:rPr lang="en-US" dirty="0">
                          <a:solidFill>
                            <a:schemeClr val="tx1"/>
                          </a:solidFill>
                        </a:rPr>
                        <a:t>Sentiment</a:t>
                      </a:r>
                    </a:p>
                  </a:txBody>
                  <a:tcPr/>
                </a:tc>
                <a:tc>
                  <a:txBody>
                    <a:bodyPr/>
                    <a:lstStyle/>
                    <a:p>
                      <a:pPr algn="ctr"/>
                      <a:r>
                        <a:rPr lang="en-US" dirty="0">
                          <a:solidFill>
                            <a:schemeClr val="tx1"/>
                          </a:solidFill>
                        </a:rPr>
                        <a:t>Compound Score</a:t>
                      </a:r>
                    </a:p>
                  </a:txBody>
                  <a:tcPr/>
                </a:tc>
                <a:extLst>
                  <a:ext uri="{0D108BD9-81ED-4DB2-BD59-A6C34878D82A}">
                    <a16:rowId xmlns:a16="http://schemas.microsoft.com/office/drawing/2014/main" val="4146855796"/>
                  </a:ext>
                </a:extLst>
              </a:tr>
              <a:tr h="376399">
                <a:tc>
                  <a:txBody>
                    <a:bodyPr/>
                    <a:lstStyle/>
                    <a:p>
                      <a:pPr algn="ctr"/>
                      <a:r>
                        <a:rPr lang="en-US" dirty="0"/>
                        <a:t>Positive</a:t>
                      </a:r>
                    </a:p>
                  </a:txBody>
                  <a:tcPr/>
                </a:tc>
                <a:tc>
                  <a:txBody>
                    <a:bodyPr/>
                    <a:lstStyle/>
                    <a:p>
                      <a:pPr algn="ctr"/>
                      <a:r>
                        <a:rPr lang="en-US" dirty="0"/>
                        <a:t>0.05 to 1</a:t>
                      </a:r>
                    </a:p>
                  </a:txBody>
                  <a:tcPr/>
                </a:tc>
                <a:extLst>
                  <a:ext uri="{0D108BD9-81ED-4DB2-BD59-A6C34878D82A}">
                    <a16:rowId xmlns:a16="http://schemas.microsoft.com/office/drawing/2014/main" val="3499435249"/>
                  </a:ext>
                </a:extLst>
              </a:tr>
              <a:tr h="426971">
                <a:tc>
                  <a:txBody>
                    <a:bodyPr/>
                    <a:lstStyle/>
                    <a:p>
                      <a:pPr algn="ctr"/>
                      <a:r>
                        <a:rPr lang="en-US" dirty="0"/>
                        <a:t>Negative</a:t>
                      </a:r>
                    </a:p>
                  </a:txBody>
                  <a:tcPr/>
                </a:tc>
                <a:tc>
                  <a:txBody>
                    <a:bodyPr/>
                    <a:lstStyle/>
                    <a:p>
                      <a:pPr algn="ctr"/>
                      <a:r>
                        <a:rPr lang="en-US" dirty="0"/>
                        <a:t>-1 to -0.05</a:t>
                      </a:r>
                    </a:p>
                  </a:txBody>
                  <a:tcPr/>
                </a:tc>
                <a:extLst>
                  <a:ext uri="{0D108BD9-81ED-4DB2-BD59-A6C34878D82A}">
                    <a16:rowId xmlns:a16="http://schemas.microsoft.com/office/drawing/2014/main" val="3155805029"/>
                  </a:ext>
                </a:extLst>
              </a:tr>
              <a:tr h="426971">
                <a:tc>
                  <a:txBody>
                    <a:bodyPr/>
                    <a:lstStyle/>
                    <a:p>
                      <a:pPr algn="ctr"/>
                      <a:r>
                        <a:rPr lang="en-US" dirty="0"/>
                        <a:t>Neutral</a:t>
                      </a:r>
                    </a:p>
                  </a:txBody>
                  <a:tcPr/>
                </a:tc>
                <a:tc>
                  <a:txBody>
                    <a:bodyPr/>
                    <a:lstStyle/>
                    <a:p>
                      <a:pPr algn="ctr"/>
                      <a:r>
                        <a:rPr lang="en-US" dirty="0"/>
                        <a:t>-0.05 to 0.05</a:t>
                      </a:r>
                    </a:p>
                  </a:txBody>
                  <a:tcPr/>
                </a:tc>
                <a:extLst>
                  <a:ext uri="{0D108BD9-81ED-4DB2-BD59-A6C34878D82A}">
                    <a16:rowId xmlns:a16="http://schemas.microsoft.com/office/drawing/2014/main" val="883082442"/>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2000" advTm="63942"/>
    </mc:Choice>
    <mc:Fallback xmlns="">
      <p:transition spd="slow" advTm="6394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pic>
        <p:nvPicPr>
          <p:cNvPr id="5" name="Picture 4" descr="A close-up of a circuit board&#10;&#10;Description automatically generated with medium confidence">
            <a:extLst>
              <a:ext uri="{FF2B5EF4-FFF2-40B4-BE49-F238E27FC236}">
                <a16:creationId xmlns:a16="http://schemas.microsoft.com/office/drawing/2014/main" id="{57EB71D0-FF32-A24D-B861-A67E92BD4B50}"/>
              </a:ext>
            </a:extLst>
          </p:cNvPr>
          <p:cNvPicPr>
            <a:picLocks noChangeAspect="1"/>
          </p:cNvPicPr>
          <p:nvPr/>
        </p:nvPicPr>
        <p:blipFill>
          <a:blip r:embed="rId5">
            <a:alphaModFix amt="25000"/>
          </a:blip>
          <a:stretch>
            <a:fillRect/>
          </a:stretch>
        </p:blipFill>
        <p:spPr>
          <a:xfrm>
            <a:off x="0" y="0"/>
            <a:ext cx="9144000" cy="5143500"/>
          </a:xfrm>
          <a:prstGeom prst="rect">
            <a:avLst/>
          </a:prstGeom>
        </p:spPr>
      </p:pic>
      <p:sp>
        <p:nvSpPr>
          <p:cNvPr id="181" name="Google Shape;181;p33"/>
          <p:cNvSpPr txBox="1">
            <a:spLocks noGrp="1"/>
          </p:cNvSpPr>
          <p:nvPr>
            <p:ph type="title"/>
          </p:nvPr>
        </p:nvSpPr>
        <p:spPr>
          <a:xfrm>
            <a:off x="311700" y="340447"/>
            <a:ext cx="8520600" cy="613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5400"/>
              <a:buNone/>
            </a:pPr>
            <a:r>
              <a:rPr lang="en" sz="2000" b="1" i="0" u="none" strike="noStrike" dirty="0">
                <a:solidFill>
                  <a:schemeClr val="lt1"/>
                </a:solidFill>
                <a:latin typeface="Times New Roman"/>
                <a:ea typeface="Times New Roman"/>
                <a:cs typeface="Times New Roman"/>
                <a:sym typeface="Times New Roman"/>
              </a:rPr>
              <a:t>Stock Price Data Analysis</a:t>
            </a:r>
            <a:endParaRPr sz="2000" b="1" dirty="0">
              <a:solidFill>
                <a:schemeClr val="lt1"/>
              </a:solidFill>
            </a:endParaRPr>
          </a:p>
        </p:txBody>
      </p:sp>
      <p:sp>
        <p:nvSpPr>
          <p:cNvPr id="182" name="Google Shape;182;p33"/>
          <p:cNvSpPr txBox="1"/>
          <p:nvPr/>
        </p:nvSpPr>
        <p:spPr>
          <a:xfrm>
            <a:off x="221389" y="1434610"/>
            <a:ext cx="8401911" cy="2400627"/>
          </a:xfrm>
          <a:prstGeom prst="rect">
            <a:avLst/>
          </a:prstGeom>
          <a:noFill/>
          <a:ln>
            <a:noFill/>
          </a:ln>
        </p:spPr>
        <p:txBody>
          <a:bodyPr spcFirstLastPara="1" wrap="square" lIns="91425" tIns="91425" rIns="91425" bIns="91425" anchor="t" anchorCtr="0">
            <a:spAutoFit/>
          </a:bodyPr>
          <a:lstStyle/>
          <a:p>
            <a:pPr marL="412750" lvl="0" indent="-285750" algn="just" rtl="0">
              <a:lnSpc>
                <a:spcPct val="100000"/>
              </a:lnSpc>
              <a:spcBef>
                <a:spcPts val="0"/>
              </a:spcBef>
              <a:spcAft>
                <a:spcPts val="0"/>
              </a:spcAft>
              <a:buClr>
                <a:schemeClr val="bg1"/>
              </a:buClr>
              <a:buSzPts val="1600"/>
              <a:buFont typeface="Wingdings" pitchFamily="2" charset="2"/>
              <a:buChar char="§"/>
            </a:pPr>
            <a:r>
              <a:rPr lang="en" sz="1600" dirty="0">
                <a:solidFill>
                  <a:schemeClr val="bg1"/>
                </a:solidFill>
                <a:latin typeface="Lucida Sans" panose="020B0602030504020204" pitchFamily="34" charset="77"/>
                <a:ea typeface="Times New Roman"/>
                <a:cs typeface="Times New Roman"/>
                <a:sym typeface="Times New Roman"/>
              </a:rPr>
              <a:t>Generated time series for the companies</a:t>
            </a:r>
          </a:p>
          <a:p>
            <a:pPr marL="412750" lvl="0" indent="-285750" algn="just" rtl="0">
              <a:lnSpc>
                <a:spcPct val="100000"/>
              </a:lnSpc>
              <a:spcBef>
                <a:spcPts val="0"/>
              </a:spcBef>
              <a:spcAft>
                <a:spcPts val="0"/>
              </a:spcAft>
              <a:buClr>
                <a:schemeClr val="bg1"/>
              </a:buClr>
              <a:buSzPts val="1600"/>
              <a:buFont typeface="Wingdings" pitchFamily="2" charset="2"/>
              <a:buChar char="§"/>
            </a:pPr>
            <a:endParaRPr lang="en" sz="1600" dirty="0">
              <a:solidFill>
                <a:schemeClr val="bg1"/>
              </a:solidFill>
              <a:latin typeface="Lucida Sans" panose="020B0602030504020204" pitchFamily="34" charset="77"/>
              <a:ea typeface="Times New Roman"/>
              <a:cs typeface="Times New Roman"/>
              <a:sym typeface="Times New Roman"/>
            </a:endParaRPr>
          </a:p>
          <a:p>
            <a:pPr marL="412750" lvl="0" indent="-285750" algn="just" rtl="0">
              <a:lnSpc>
                <a:spcPct val="100000"/>
              </a:lnSpc>
              <a:spcBef>
                <a:spcPts val="0"/>
              </a:spcBef>
              <a:spcAft>
                <a:spcPts val="0"/>
              </a:spcAft>
              <a:buClr>
                <a:schemeClr val="bg1"/>
              </a:buClr>
              <a:buSzPts val="1600"/>
              <a:buFont typeface="Wingdings" pitchFamily="2" charset="2"/>
              <a:buChar char="§"/>
            </a:pPr>
            <a:r>
              <a:rPr lang="en" sz="1600" dirty="0">
                <a:solidFill>
                  <a:schemeClr val="bg1"/>
                </a:solidFill>
                <a:latin typeface="Lucida Sans" panose="020B0602030504020204" pitchFamily="34" charset="77"/>
                <a:ea typeface="Times New Roman"/>
                <a:cs typeface="Times New Roman"/>
                <a:sym typeface="Times New Roman"/>
              </a:rPr>
              <a:t>Plots of trend in adjusted price of stock with date for each company</a:t>
            </a:r>
          </a:p>
          <a:p>
            <a:pPr marL="412750" lvl="0" indent="-285750" algn="just" rtl="0">
              <a:lnSpc>
                <a:spcPct val="100000"/>
              </a:lnSpc>
              <a:spcBef>
                <a:spcPts val="0"/>
              </a:spcBef>
              <a:spcAft>
                <a:spcPts val="0"/>
              </a:spcAft>
              <a:buClr>
                <a:schemeClr val="bg1"/>
              </a:buClr>
              <a:buSzPts val="1600"/>
              <a:buFont typeface="Wingdings" pitchFamily="2" charset="2"/>
              <a:buChar char="§"/>
            </a:pPr>
            <a:endParaRPr lang="en" sz="1600" dirty="0">
              <a:solidFill>
                <a:schemeClr val="bg1"/>
              </a:solidFill>
              <a:latin typeface="Lucida Sans" panose="020B0602030504020204" pitchFamily="34" charset="77"/>
              <a:ea typeface="Times New Roman"/>
              <a:cs typeface="Times New Roman"/>
              <a:sym typeface="Times New Roman"/>
            </a:endParaRPr>
          </a:p>
          <a:p>
            <a:pPr marL="412750" lvl="0" indent="-285750" algn="just" rtl="0">
              <a:lnSpc>
                <a:spcPct val="100000"/>
              </a:lnSpc>
              <a:spcBef>
                <a:spcPts val="0"/>
              </a:spcBef>
              <a:spcAft>
                <a:spcPts val="0"/>
              </a:spcAft>
              <a:buClr>
                <a:schemeClr val="bg1"/>
              </a:buClr>
              <a:buSzPts val="1600"/>
              <a:buFont typeface="Wingdings" pitchFamily="2" charset="2"/>
              <a:buChar char="§"/>
            </a:pPr>
            <a:r>
              <a:rPr lang="en" sz="1600" dirty="0">
                <a:solidFill>
                  <a:schemeClr val="bg1"/>
                </a:solidFill>
                <a:latin typeface="Lucida Sans" panose="020B0602030504020204" pitchFamily="34" charset="77"/>
                <a:ea typeface="Times New Roman"/>
                <a:cs typeface="Times New Roman"/>
                <a:sym typeface="Times New Roman"/>
              </a:rPr>
              <a:t>Trend in tweets sentiment scores for each company during this period</a:t>
            </a:r>
          </a:p>
          <a:p>
            <a:pPr marL="412750" lvl="0" indent="-285750" algn="just" rtl="0">
              <a:lnSpc>
                <a:spcPct val="100000"/>
              </a:lnSpc>
              <a:spcBef>
                <a:spcPts val="0"/>
              </a:spcBef>
              <a:spcAft>
                <a:spcPts val="0"/>
              </a:spcAft>
              <a:buClr>
                <a:schemeClr val="bg1"/>
              </a:buClr>
              <a:buSzPts val="1600"/>
              <a:buFont typeface="Wingdings" pitchFamily="2" charset="2"/>
              <a:buChar char="§"/>
            </a:pPr>
            <a:endParaRPr lang="en" sz="1600" dirty="0">
              <a:solidFill>
                <a:schemeClr val="bg1"/>
              </a:solidFill>
              <a:latin typeface="Lucida Sans" panose="020B0602030504020204" pitchFamily="34" charset="77"/>
              <a:ea typeface="Times New Roman"/>
              <a:cs typeface="Times New Roman"/>
              <a:sym typeface="Times New Roman"/>
            </a:endParaRPr>
          </a:p>
          <a:p>
            <a:pPr marL="412750" lvl="0" indent="-285750" algn="just" rtl="0">
              <a:lnSpc>
                <a:spcPct val="100000"/>
              </a:lnSpc>
              <a:spcBef>
                <a:spcPts val="0"/>
              </a:spcBef>
              <a:spcAft>
                <a:spcPts val="0"/>
              </a:spcAft>
              <a:buClr>
                <a:schemeClr val="bg1"/>
              </a:buClr>
              <a:buSzPts val="1600"/>
              <a:buFont typeface="Wingdings" pitchFamily="2" charset="2"/>
              <a:buChar char="§"/>
            </a:pPr>
            <a:r>
              <a:rPr lang="en" sz="1600" dirty="0">
                <a:solidFill>
                  <a:schemeClr val="bg1"/>
                </a:solidFill>
                <a:latin typeface="Lucida Sans" panose="020B0602030504020204" pitchFamily="34" charset="77"/>
                <a:ea typeface="Times New Roman"/>
                <a:cs typeface="Times New Roman"/>
                <a:sym typeface="Times New Roman"/>
              </a:rPr>
              <a:t>Plots of trend in average compound score of tweets and in stock prices of the companies to understand the correlation </a:t>
            </a:r>
          </a:p>
          <a:p>
            <a:pPr marL="457200" lvl="0" indent="-330200" algn="l" rtl="0">
              <a:lnSpc>
                <a:spcPct val="100000"/>
              </a:lnSpc>
              <a:spcBef>
                <a:spcPts val="0"/>
              </a:spcBef>
              <a:spcAft>
                <a:spcPts val="0"/>
              </a:spcAft>
              <a:buClr>
                <a:schemeClr val="dk1"/>
              </a:buClr>
              <a:buSzPts val="1600"/>
              <a:buFont typeface="Times New Roman"/>
              <a:buChar char="●"/>
            </a:pPr>
            <a:endParaRPr sz="1600" dirty="0">
              <a:solidFill>
                <a:schemeClr val="dk1"/>
              </a:solidFill>
              <a:latin typeface="Times New Roman"/>
              <a:ea typeface="Times New Roman"/>
              <a:cs typeface="Times New Roman"/>
              <a:sym typeface="Times New Roman"/>
            </a:endParaRPr>
          </a:p>
        </p:txBody>
      </p:sp>
      <p:pic>
        <p:nvPicPr>
          <p:cNvPr id="2" name="Audio 1">
            <a:hlinkClick r:id="" action="ppaction://media"/>
            <a:extLst>
              <a:ext uri="{FF2B5EF4-FFF2-40B4-BE49-F238E27FC236}">
                <a16:creationId xmlns:a16="http://schemas.microsoft.com/office/drawing/2014/main" id="{8846BCCC-1250-4A4A-8489-1E33E5FE171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623300" y="4622800"/>
            <a:ext cx="304800" cy="304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2030"/>
    </mc:Choice>
    <mc:Fallback xmlns="">
      <p:transition spd="slow" advTm="3203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pic>
        <p:nvPicPr>
          <p:cNvPr id="9" name="Picture 8" descr="A close-up of a circuit board&#10;&#10;Description automatically generated with medium confidence">
            <a:extLst>
              <a:ext uri="{FF2B5EF4-FFF2-40B4-BE49-F238E27FC236}">
                <a16:creationId xmlns:a16="http://schemas.microsoft.com/office/drawing/2014/main" id="{5B7D4903-6549-9B4D-9AB1-C14B95A4E792}"/>
              </a:ext>
            </a:extLst>
          </p:cNvPr>
          <p:cNvPicPr>
            <a:picLocks noChangeAspect="1"/>
          </p:cNvPicPr>
          <p:nvPr/>
        </p:nvPicPr>
        <p:blipFill>
          <a:blip r:embed="rId5">
            <a:alphaModFix amt="25000"/>
          </a:blip>
          <a:stretch>
            <a:fillRect/>
          </a:stretch>
        </p:blipFill>
        <p:spPr>
          <a:xfrm>
            <a:off x="0" y="0"/>
            <a:ext cx="9144000" cy="5143500"/>
          </a:xfrm>
          <a:prstGeom prst="rect">
            <a:avLst/>
          </a:prstGeom>
        </p:spPr>
      </p:pic>
      <p:sp>
        <p:nvSpPr>
          <p:cNvPr id="187" name="Google Shape;187;p34"/>
          <p:cNvSpPr txBox="1">
            <a:spLocks noGrp="1"/>
          </p:cNvSpPr>
          <p:nvPr>
            <p:ph type="title"/>
          </p:nvPr>
        </p:nvSpPr>
        <p:spPr>
          <a:xfrm>
            <a:off x="255100" y="6779"/>
            <a:ext cx="8520600" cy="480516"/>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Clr>
                <a:schemeClr val="dk1"/>
              </a:buClr>
              <a:buSzPts val="5400"/>
              <a:buFont typeface="Arial"/>
              <a:buNone/>
            </a:pPr>
            <a:r>
              <a:rPr lang="en" sz="2000" b="1" dirty="0">
                <a:solidFill>
                  <a:schemeClr val="lt1"/>
                </a:solidFill>
                <a:latin typeface="Lucida Sans" panose="020B0602030504020204" pitchFamily="34" charset="77"/>
                <a:ea typeface="Times New Roman"/>
                <a:cs typeface="Times New Roman"/>
                <a:sym typeface="Times New Roman"/>
              </a:rPr>
              <a:t>Comparison on Stock Prices and  Sentiment Score</a:t>
            </a:r>
            <a:endParaRPr sz="2000" b="1" dirty="0">
              <a:solidFill>
                <a:schemeClr val="lt1"/>
              </a:solidFill>
              <a:latin typeface="Lucida Sans" panose="020B0602030504020204" pitchFamily="34" charset="77"/>
              <a:ea typeface="Times New Roman"/>
              <a:cs typeface="Times New Roman"/>
              <a:sym typeface="Times New Roman"/>
            </a:endParaRPr>
          </a:p>
        </p:txBody>
      </p:sp>
      <p:pic>
        <p:nvPicPr>
          <p:cNvPr id="188" name="Google Shape;188;p34"/>
          <p:cNvPicPr preferRelativeResize="0"/>
          <p:nvPr/>
        </p:nvPicPr>
        <p:blipFill>
          <a:blip r:embed="rId6">
            <a:alphaModFix/>
          </a:blip>
          <a:stretch>
            <a:fillRect/>
          </a:stretch>
        </p:blipFill>
        <p:spPr>
          <a:xfrm>
            <a:off x="165824" y="702257"/>
            <a:ext cx="4406176" cy="1387223"/>
          </a:xfrm>
          <a:prstGeom prst="rect">
            <a:avLst/>
          </a:prstGeom>
          <a:noFill/>
          <a:ln>
            <a:noFill/>
          </a:ln>
        </p:spPr>
      </p:pic>
      <p:pic>
        <p:nvPicPr>
          <p:cNvPr id="189" name="Google Shape;189;p34"/>
          <p:cNvPicPr preferRelativeResize="0"/>
          <p:nvPr/>
        </p:nvPicPr>
        <p:blipFill>
          <a:blip r:embed="rId7">
            <a:alphaModFix/>
          </a:blip>
          <a:stretch>
            <a:fillRect/>
          </a:stretch>
        </p:blipFill>
        <p:spPr>
          <a:xfrm>
            <a:off x="4667976" y="702256"/>
            <a:ext cx="4336326" cy="1387224"/>
          </a:xfrm>
          <a:prstGeom prst="rect">
            <a:avLst/>
          </a:prstGeom>
          <a:noFill/>
          <a:ln>
            <a:noFill/>
          </a:ln>
        </p:spPr>
      </p:pic>
      <p:pic>
        <p:nvPicPr>
          <p:cNvPr id="190" name="Google Shape;190;p34"/>
          <p:cNvPicPr preferRelativeResize="0"/>
          <p:nvPr/>
        </p:nvPicPr>
        <p:blipFill>
          <a:blip r:embed="rId8">
            <a:alphaModFix/>
          </a:blip>
          <a:stretch>
            <a:fillRect/>
          </a:stretch>
        </p:blipFill>
        <p:spPr>
          <a:xfrm>
            <a:off x="2285961" y="2153728"/>
            <a:ext cx="4240275" cy="1386245"/>
          </a:xfrm>
          <a:prstGeom prst="rect">
            <a:avLst/>
          </a:prstGeom>
          <a:noFill/>
          <a:ln>
            <a:noFill/>
          </a:ln>
        </p:spPr>
      </p:pic>
      <p:pic>
        <p:nvPicPr>
          <p:cNvPr id="191" name="Google Shape;191;p34"/>
          <p:cNvPicPr preferRelativeResize="0"/>
          <p:nvPr/>
        </p:nvPicPr>
        <p:blipFill>
          <a:blip r:embed="rId9">
            <a:alphaModFix/>
          </a:blip>
          <a:stretch>
            <a:fillRect/>
          </a:stretch>
        </p:blipFill>
        <p:spPr>
          <a:xfrm>
            <a:off x="4667975" y="3636388"/>
            <a:ext cx="4336325" cy="1410697"/>
          </a:xfrm>
          <a:prstGeom prst="rect">
            <a:avLst/>
          </a:prstGeom>
          <a:noFill/>
          <a:ln>
            <a:noFill/>
          </a:ln>
        </p:spPr>
      </p:pic>
      <p:pic>
        <p:nvPicPr>
          <p:cNvPr id="192" name="Google Shape;192;p34"/>
          <p:cNvPicPr preferRelativeResize="0"/>
          <p:nvPr/>
        </p:nvPicPr>
        <p:blipFill>
          <a:blip r:embed="rId10">
            <a:alphaModFix/>
          </a:blip>
          <a:stretch>
            <a:fillRect/>
          </a:stretch>
        </p:blipFill>
        <p:spPr>
          <a:xfrm>
            <a:off x="165824" y="3636388"/>
            <a:ext cx="4356023" cy="1410697"/>
          </a:xfrm>
          <a:prstGeom prst="rect">
            <a:avLst/>
          </a:prstGeom>
          <a:noFill/>
          <a:ln>
            <a:noFill/>
          </a:ln>
        </p:spPr>
      </p:pic>
      <p:pic>
        <p:nvPicPr>
          <p:cNvPr id="2" name="Audio 1">
            <a:hlinkClick r:id="" action="ppaction://media"/>
            <a:extLst>
              <a:ext uri="{FF2B5EF4-FFF2-40B4-BE49-F238E27FC236}">
                <a16:creationId xmlns:a16="http://schemas.microsoft.com/office/drawing/2014/main" id="{8A46AC94-FD05-45C5-8648-AF0513F72E93}"/>
              </a:ext>
            </a:extLst>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8623300" y="4622800"/>
            <a:ext cx="304800" cy="304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1151"/>
    </mc:Choice>
    <mc:Fallback xmlns="">
      <p:transition spd="slow" advTm="3115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pic>
        <p:nvPicPr>
          <p:cNvPr id="8" name="Picture 7" descr="A close-up of a circuit board&#10;&#10;Description automatically generated with medium confidence">
            <a:extLst>
              <a:ext uri="{FF2B5EF4-FFF2-40B4-BE49-F238E27FC236}">
                <a16:creationId xmlns:a16="http://schemas.microsoft.com/office/drawing/2014/main" id="{C1FCCEC1-48B4-C748-BBC9-0EB1DC475F43}"/>
              </a:ext>
            </a:extLst>
          </p:cNvPr>
          <p:cNvPicPr>
            <a:picLocks noChangeAspect="1"/>
          </p:cNvPicPr>
          <p:nvPr/>
        </p:nvPicPr>
        <p:blipFill>
          <a:blip r:embed="rId5">
            <a:alphaModFix amt="25000"/>
          </a:blip>
          <a:stretch>
            <a:fillRect/>
          </a:stretch>
        </p:blipFill>
        <p:spPr>
          <a:xfrm>
            <a:off x="0" y="0"/>
            <a:ext cx="9144000" cy="5143500"/>
          </a:xfrm>
          <a:prstGeom prst="rect">
            <a:avLst/>
          </a:prstGeom>
        </p:spPr>
      </p:pic>
      <p:sp>
        <p:nvSpPr>
          <p:cNvPr id="197" name="Google Shape;197;p35"/>
          <p:cNvSpPr txBox="1">
            <a:spLocks noGrp="1"/>
          </p:cNvSpPr>
          <p:nvPr>
            <p:ph type="title"/>
          </p:nvPr>
        </p:nvSpPr>
        <p:spPr>
          <a:xfrm>
            <a:off x="255100" y="190110"/>
            <a:ext cx="8520600" cy="613200"/>
          </a:xfrm>
          <a:prstGeom prst="rect">
            <a:avLst/>
          </a:prstGeom>
          <a:noFill/>
          <a:ln>
            <a:noFill/>
          </a:ln>
        </p:spPr>
        <p:txBody>
          <a:bodyPr spcFirstLastPara="1" wrap="square" lIns="91425" tIns="91425" rIns="91425" bIns="91425" anchor="t" anchorCtr="0">
            <a:noAutofit/>
          </a:bodyPr>
          <a:lstStyle/>
          <a:p>
            <a:pPr marL="0" lvl="0" indent="0" rtl="0">
              <a:lnSpc>
                <a:spcPct val="100000"/>
              </a:lnSpc>
              <a:spcBef>
                <a:spcPts val="0"/>
              </a:spcBef>
              <a:spcAft>
                <a:spcPts val="0"/>
              </a:spcAft>
              <a:buSzPts val="5400"/>
              <a:buNone/>
            </a:pPr>
            <a:r>
              <a:rPr lang="en" sz="2000" b="1" dirty="0">
                <a:solidFill>
                  <a:schemeClr val="lt1"/>
                </a:solidFill>
                <a:latin typeface="Lucida Sans" panose="020B0602030504020204" pitchFamily="34" charset="77"/>
                <a:ea typeface="Times New Roman"/>
                <a:cs typeface="Times New Roman"/>
                <a:sym typeface="Times New Roman"/>
              </a:rPr>
              <a:t>Word Frequency and Word Clouds</a:t>
            </a:r>
            <a:endParaRPr sz="2000" b="1" dirty="0">
              <a:solidFill>
                <a:schemeClr val="lt1"/>
              </a:solidFill>
              <a:latin typeface="Lucida Sans" panose="020B0602030504020204" pitchFamily="34" charset="77"/>
            </a:endParaRPr>
          </a:p>
        </p:txBody>
      </p:sp>
      <p:pic>
        <p:nvPicPr>
          <p:cNvPr id="2" name="Audio 1">
            <a:hlinkClick r:id="" action="ppaction://media"/>
            <a:extLst>
              <a:ext uri="{FF2B5EF4-FFF2-40B4-BE49-F238E27FC236}">
                <a16:creationId xmlns:a16="http://schemas.microsoft.com/office/drawing/2014/main" id="{CF4C88FA-26F5-43D4-BD4A-4F30BFA8F602}"/>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623300" y="4622800"/>
            <a:ext cx="304800" cy="304800"/>
          </a:xfrm>
          <a:prstGeom prst="rect">
            <a:avLst/>
          </a:prstGeom>
        </p:spPr>
      </p:pic>
      <p:sp>
        <p:nvSpPr>
          <p:cNvPr id="9" name="Google Shape;182;p33">
            <a:extLst>
              <a:ext uri="{FF2B5EF4-FFF2-40B4-BE49-F238E27FC236}">
                <a16:creationId xmlns:a16="http://schemas.microsoft.com/office/drawing/2014/main" id="{D78558EC-DF2A-B44C-BAFD-ED385D6FD72A}"/>
              </a:ext>
            </a:extLst>
          </p:cNvPr>
          <p:cNvSpPr txBox="1"/>
          <p:nvPr/>
        </p:nvSpPr>
        <p:spPr>
          <a:xfrm>
            <a:off x="255101" y="1248326"/>
            <a:ext cx="5332900" cy="2646848"/>
          </a:xfrm>
          <a:prstGeom prst="rect">
            <a:avLst/>
          </a:prstGeom>
          <a:noFill/>
          <a:ln>
            <a:noFill/>
          </a:ln>
        </p:spPr>
        <p:txBody>
          <a:bodyPr spcFirstLastPara="1" wrap="square" lIns="91425" tIns="91425" rIns="91425" bIns="91425" anchor="t" anchorCtr="0">
            <a:spAutoFit/>
          </a:bodyPr>
          <a:lstStyle/>
          <a:p>
            <a:pPr marL="412750" lvl="0" indent="-285750" algn="just" rtl="0">
              <a:lnSpc>
                <a:spcPct val="100000"/>
              </a:lnSpc>
              <a:spcBef>
                <a:spcPts val="0"/>
              </a:spcBef>
              <a:spcAft>
                <a:spcPts val="0"/>
              </a:spcAft>
              <a:buClr>
                <a:schemeClr val="bg1"/>
              </a:buClr>
              <a:buSzPts val="1600"/>
              <a:buFont typeface="Wingdings" pitchFamily="2" charset="2"/>
              <a:buChar char="§"/>
            </a:pPr>
            <a:r>
              <a:rPr lang="en-US" sz="1600" dirty="0">
                <a:solidFill>
                  <a:schemeClr val="bg1"/>
                </a:solidFill>
                <a:latin typeface="Lucida Sans" panose="020B0602030504020204" pitchFamily="34" charset="77"/>
                <a:ea typeface="Times New Roman"/>
                <a:cs typeface="Times New Roman"/>
                <a:sym typeface="Times New Roman"/>
              </a:rPr>
              <a:t>Used </a:t>
            </a:r>
            <a:r>
              <a:rPr lang="en-US" sz="1600" i="1" dirty="0">
                <a:solidFill>
                  <a:schemeClr val="bg1"/>
                </a:solidFill>
                <a:latin typeface="Lucida Sans" panose="020B0602030504020204" pitchFamily="34" charset="77"/>
                <a:ea typeface="Times New Roman"/>
                <a:cs typeface="Times New Roman"/>
                <a:sym typeface="Times New Roman"/>
              </a:rPr>
              <a:t>TweetTokenizer</a:t>
            </a:r>
            <a:r>
              <a:rPr lang="en-US" sz="1600" dirty="0">
                <a:solidFill>
                  <a:schemeClr val="bg1"/>
                </a:solidFill>
                <a:latin typeface="Lucida Sans" panose="020B0602030504020204" pitchFamily="34" charset="77"/>
                <a:ea typeface="Times New Roman"/>
                <a:cs typeface="Times New Roman"/>
                <a:sym typeface="Times New Roman"/>
              </a:rPr>
              <a:t> to tokenize tweets</a:t>
            </a:r>
          </a:p>
          <a:p>
            <a:pPr marL="127000" lvl="0" algn="just" rtl="0">
              <a:lnSpc>
                <a:spcPct val="100000"/>
              </a:lnSpc>
              <a:spcBef>
                <a:spcPts val="0"/>
              </a:spcBef>
              <a:spcAft>
                <a:spcPts val="0"/>
              </a:spcAft>
              <a:buClr>
                <a:schemeClr val="bg1"/>
              </a:buClr>
              <a:buSzPts val="1600"/>
            </a:pPr>
            <a:endParaRPr lang="en-US" sz="1600" dirty="0">
              <a:solidFill>
                <a:schemeClr val="bg1"/>
              </a:solidFill>
              <a:latin typeface="Lucida Sans" panose="020B0602030504020204" pitchFamily="34" charset="77"/>
              <a:ea typeface="Times New Roman"/>
              <a:cs typeface="Times New Roman"/>
              <a:sym typeface="Times New Roman"/>
            </a:endParaRPr>
          </a:p>
          <a:p>
            <a:pPr marL="412750" lvl="0" indent="-285750" algn="just" rtl="0">
              <a:lnSpc>
                <a:spcPct val="100000"/>
              </a:lnSpc>
              <a:spcBef>
                <a:spcPts val="0"/>
              </a:spcBef>
              <a:spcAft>
                <a:spcPts val="0"/>
              </a:spcAft>
              <a:buClr>
                <a:schemeClr val="bg1"/>
              </a:buClr>
              <a:buSzPts val="1600"/>
              <a:buFont typeface="Wingdings" pitchFamily="2" charset="2"/>
              <a:buChar char="§"/>
            </a:pPr>
            <a:r>
              <a:rPr lang="en-US" sz="1600" dirty="0">
                <a:solidFill>
                  <a:schemeClr val="bg1"/>
                </a:solidFill>
                <a:latin typeface="Lucida Sans" panose="020B0602030504020204" pitchFamily="34" charset="77"/>
                <a:ea typeface="Times New Roman"/>
                <a:cs typeface="Times New Roman"/>
                <a:sym typeface="Times New Roman"/>
              </a:rPr>
              <a:t>Removed stop words </a:t>
            </a:r>
          </a:p>
          <a:p>
            <a:pPr marL="127000" lvl="0" algn="just" rtl="0">
              <a:lnSpc>
                <a:spcPct val="100000"/>
              </a:lnSpc>
              <a:spcBef>
                <a:spcPts val="0"/>
              </a:spcBef>
              <a:spcAft>
                <a:spcPts val="0"/>
              </a:spcAft>
              <a:buClr>
                <a:schemeClr val="bg1"/>
              </a:buClr>
              <a:buSzPts val="1600"/>
            </a:pPr>
            <a:endParaRPr lang="en-US" sz="1600" dirty="0">
              <a:solidFill>
                <a:schemeClr val="bg1"/>
              </a:solidFill>
              <a:latin typeface="Lucida Sans" panose="020B0602030504020204" pitchFamily="34" charset="77"/>
              <a:ea typeface="Times New Roman"/>
              <a:cs typeface="Times New Roman"/>
              <a:sym typeface="Times New Roman"/>
            </a:endParaRPr>
          </a:p>
          <a:p>
            <a:pPr marL="412750" lvl="0" indent="-285750" algn="just" rtl="0">
              <a:lnSpc>
                <a:spcPct val="100000"/>
              </a:lnSpc>
              <a:spcBef>
                <a:spcPts val="0"/>
              </a:spcBef>
              <a:spcAft>
                <a:spcPts val="0"/>
              </a:spcAft>
              <a:buClr>
                <a:schemeClr val="bg1"/>
              </a:buClr>
              <a:buSzPts val="1600"/>
              <a:buFont typeface="Wingdings" pitchFamily="2" charset="2"/>
              <a:buChar char="§"/>
            </a:pPr>
            <a:r>
              <a:rPr lang="en-US" sz="1600" dirty="0">
                <a:solidFill>
                  <a:schemeClr val="bg1"/>
                </a:solidFill>
                <a:latin typeface="Lucida Sans" panose="020B0602030504020204" pitchFamily="34" charset="77"/>
                <a:ea typeface="Times New Roman"/>
                <a:cs typeface="Times New Roman"/>
                <a:sym typeface="Times New Roman"/>
              </a:rPr>
              <a:t>To Lowercase</a:t>
            </a:r>
          </a:p>
          <a:p>
            <a:pPr marL="127000" lvl="0" algn="just" rtl="0">
              <a:lnSpc>
                <a:spcPct val="100000"/>
              </a:lnSpc>
              <a:spcBef>
                <a:spcPts val="0"/>
              </a:spcBef>
              <a:spcAft>
                <a:spcPts val="0"/>
              </a:spcAft>
              <a:buClr>
                <a:schemeClr val="bg1"/>
              </a:buClr>
              <a:buSzPts val="1600"/>
            </a:pPr>
            <a:endParaRPr lang="en-US" sz="1600" dirty="0">
              <a:solidFill>
                <a:schemeClr val="bg1"/>
              </a:solidFill>
              <a:latin typeface="Lucida Sans" panose="020B0602030504020204" pitchFamily="34" charset="77"/>
              <a:ea typeface="Times New Roman"/>
              <a:cs typeface="Times New Roman"/>
              <a:sym typeface="Times New Roman"/>
            </a:endParaRPr>
          </a:p>
          <a:p>
            <a:pPr marL="412750" lvl="0" indent="-285750" algn="just" rtl="0">
              <a:lnSpc>
                <a:spcPct val="100000"/>
              </a:lnSpc>
              <a:spcBef>
                <a:spcPts val="0"/>
              </a:spcBef>
              <a:spcAft>
                <a:spcPts val="0"/>
              </a:spcAft>
              <a:buClr>
                <a:schemeClr val="bg1"/>
              </a:buClr>
              <a:buSzPts val="1600"/>
              <a:buFont typeface="Wingdings" pitchFamily="2" charset="2"/>
              <a:buChar char="§"/>
            </a:pPr>
            <a:r>
              <a:rPr lang="en-US" sz="1600" dirty="0">
                <a:solidFill>
                  <a:schemeClr val="bg1"/>
                </a:solidFill>
                <a:latin typeface="Lucida Sans" panose="020B0602030504020204" pitchFamily="34" charset="77"/>
                <a:ea typeface="Times New Roman"/>
                <a:cs typeface="Times New Roman"/>
                <a:sym typeface="Times New Roman"/>
              </a:rPr>
              <a:t>Filtered non-alphabetic tokens</a:t>
            </a:r>
          </a:p>
          <a:p>
            <a:pPr marL="127000" lvl="0" algn="just" rtl="0">
              <a:lnSpc>
                <a:spcPct val="100000"/>
              </a:lnSpc>
              <a:spcBef>
                <a:spcPts val="0"/>
              </a:spcBef>
              <a:spcAft>
                <a:spcPts val="0"/>
              </a:spcAft>
              <a:buClr>
                <a:schemeClr val="bg1"/>
              </a:buClr>
              <a:buSzPts val="1600"/>
            </a:pPr>
            <a:endParaRPr lang="en-US" sz="1600" dirty="0">
              <a:solidFill>
                <a:schemeClr val="bg1"/>
              </a:solidFill>
              <a:latin typeface="Lucida Sans" panose="020B0602030504020204" pitchFamily="34" charset="77"/>
              <a:ea typeface="Times New Roman"/>
              <a:cs typeface="Times New Roman"/>
              <a:sym typeface="Times New Roman"/>
            </a:endParaRPr>
          </a:p>
          <a:p>
            <a:pPr marL="412750" lvl="0" indent="-285750" algn="just" rtl="0">
              <a:lnSpc>
                <a:spcPct val="100000"/>
              </a:lnSpc>
              <a:spcBef>
                <a:spcPts val="0"/>
              </a:spcBef>
              <a:spcAft>
                <a:spcPts val="0"/>
              </a:spcAft>
              <a:buClr>
                <a:schemeClr val="bg1"/>
              </a:buClr>
              <a:buSzPts val="1600"/>
              <a:buFont typeface="Wingdings" pitchFamily="2" charset="2"/>
              <a:buChar char="§"/>
            </a:pPr>
            <a:r>
              <a:rPr lang="en-US" sz="1600" dirty="0">
                <a:solidFill>
                  <a:schemeClr val="bg1"/>
                </a:solidFill>
                <a:latin typeface="Lucida Sans" panose="020B0602030504020204" pitchFamily="34" charset="77"/>
                <a:ea typeface="Times New Roman"/>
                <a:cs typeface="Times New Roman"/>
                <a:sym typeface="Times New Roman"/>
              </a:rPr>
              <a:t>Extracted top tokens ranked with respect to frequencies</a:t>
            </a:r>
            <a:endParaRPr lang="en-US" sz="1600" dirty="0">
              <a:solidFill>
                <a:schemeClr val="dk1"/>
              </a:solidFill>
              <a:latin typeface="Times New Roman"/>
              <a:ea typeface="Times New Roman"/>
              <a:cs typeface="Times New Roman"/>
              <a:sym typeface="Times New Roman"/>
            </a:endParaRPr>
          </a:p>
        </p:txBody>
      </p:sp>
      <p:pic>
        <p:nvPicPr>
          <p:cNvPr id="6" name="Picture 5" descr="Text, letter&#10;&#10;Description automatically generated">
            <a:extLst>
              <a:ext uri="{FF2B5EF4-FFF2-40B4-BE49-F238E27FC236}">
                <a16:creationId xmlns:a16="http://schemas.microsoft.com/office/drawing/2014/main" id="{5A87DD93-DDE6-3548-A7B9-F85C86375D7F}"/>
              </a:ext>
            </a:extLst>
          </p:cNvPr>
          <p:cNvPicPr>
            <a:picLocks noChangeAspect="1"/>
          </p:cNvPicPr>
          <p:nvPr/>
        </p:nvPicPr>
        <p:blipFill>
          <a:blip r:embed="rId7"/>
          <a:stretch>
            <a:fillRect/>
          </a:stretch>
        </p:blipFill>
        <p:spPr>
          <a:xfrm>
            <a:off x="6739466" y="1248326"/>
            <a:ext cx="1444978" cy="2901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41411"/>
    </mc:Choice>
    <mc:Fallback xmlns="">
      <p:transition spd="slow" advTm="414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pic>
        <p:nvPicPr>
          <p:cNvPr id="3" name="Picture 2" descr="A close-up of a circuit board&#10;&#10;Description automatically generated with medium confidence">
            <a:extLst>
              <a:ext uri="{FF2B5EF4-FFF2-40B4-BE49-F238E27FC236}">
                <a16:creationId xmlns:a16="http://schemas.microsoft.com/office/drawing/2014/main" id="{55921DD8-BFB3-2348-81E1-A10857B208AB}"/>
              </a:ext>
            </a:extLst>
          </p:cNvPr>
          <p:cNvPicPr>
            <a:picLocks noChangeAspect="1"/>
          </p:cNvPicPr>
          <p:nvPr/>
        </p:nvPicPr>
        <p:blipFill>
          <a:blip r:embed="rId5">
            <a:alphaModFix amt="25000"/>
          </a:blip>
          <a:stretch>
            <a:fillRect/>
          </a:stretch>
        </p:blipFill>
        <p:spPr>
          <a:xfrm>
            <a:off x="0" y="0"/>
            <a:ext cx="9144000" cy="5143500"/>
          </a:xfrm>
          <a:prstGeom prst="rect">
            <a:avLst/>
          </a:prstGeom>
        </p:spPr>
      </p:pic>
      <p:sp>
        <p:nvSpPr>
          <p:cNvPr id="204" name="Google Shape;204;p36"/>
          <p:cNvSpPr txBox="1">
            <a:spLocks noGrp="1"/>
          </p:cNvSpPr>
          <p:nvPr>
            <p:ph type="title"/>
          </p:nvPr>
        </p:nvSpPr>
        <p:spPr>
          <a:xfrm>
            <a:off x="311700" y="75242"/>
            <a:ext cx="8520600" cy="50643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5400"/>
              <a:buNone/>
            </a:pPr>
            <a:r>
              <a:rPr lang="en" sz="2000" b="1" dirty="0">
                <a:solidFill>
                  <a:schemeClr val="lt1"/>
                </a:solidFill>
                <a:latin typeface="Lucida Sans" panose="020B0602030504020204" pitchFamily="34" charset="77"/>
                <a:ea typeface="Times New Roman"/>
                <a:cs typeface="Times New Roman"/>
                <a:sym typeface="Times New Roman"/>
              </a:rPr>
              <a:t>Word Cloud from Tweets</a:t>
            </a:r>
            <a:endParaRPr sz="2000" b="1" dirty="0">
              <a:solidFill>
                <a:schemeClr val="lt1"/>
              </a:solidFill>
              <a:latin typeface="Lucida Sans" panose="020B0602030504020204" pitchFamily="34" charset="77"/>
            </a:endParaRPr>
          </a:p>
        </p:txBody>
      </p:sp>
      <p:pic>
        <p:nvPicPr>
          <p:cNvPr id="7" name="Picture 6" descr="Text&#10;&#10;Description automatically generated">
            <a:extLst>
              <a:ext uri="{FF2B5EF4-FFF2-40B4-BE49-F238E27FC236}">
                <a16:creationId xmlns:a16="http://schemas.microsoft.com/office/drawing/2014/main" id="{6442DC89-C7E8-9C48-A3CD-0B82067693A7}"/>
              </a:ext>
            </a:extLst>
          </p:cNvPr>
          <p:cNvPicPr>
            <a:picLocks noChangeAspect="1"/>
          </p:cNvPicPr>
          <p:nvPr/>
        </p:nvPicPr>
        <p:blipFill>
          <a:blip r:embed="rId6"/>
          <a:stretch>
            <a:fillRect/>
          </a:stretch>
        </p:blipFill>
        <p:spPr>
          <a:xfrm>
            <a:off x="740545" y="817971"/>
            <a:ext cx="7666856" cy="3997072"/>
          </a:xfrm>
          <a:prstGeom prst="rect">
            <a:avLst/>
          </a:prstGeom>
        </p:spPr>
      </p:pic>
      <p:pic>
        <p:nvPicPr>
          <p:cNvPr id="10" name="Audio 9">
            <a:hlinkClick r:id="" action="ppaction://media"/>
            <a:extLst>
              <a:ext uri="{FF2B5EF4-FFF2-40B4-BE49-F238E27FC236}">
                <a16:creationId xmlns:a16="http://schemas.microsoft.com/office/drawing/2014/main" id="{41B75584-FC9E-402E-A176-4AAADC53A59D}"/>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440738" y="4440238"/>
            <a:ext cx="487362" cy="487362"/>
          </a:xfrm>
          <a:prstGeom prst="rect">
            <a:avLst/>
          </a:prstGeom>
        </p:spPr>
      </p:pic>
    </p:spTree>
    <p:extLst>
      <p:ext uri="{BB962C8B-B14F-4D97-AF65-F5344CB8AC3E}">
        <p14:creationId xmlns:p14="http://schemas.microsoft.com/office/powerpoint/2010/main" val="880536388"/>
      </p:ext>
    </p:extLst>
  </p:cSld>
  <p:clrMapOvr>
    <a:masterClrMapping/>
  </p:clrMapOvr>
  <mc:AlternateContent xmlns:mc="http://schemas.openxmlformats.org/markup-compatibility/2006">
    <mc:Choice xmlns:p14="http://schemas.microsoft.com/office/powerpoint/2010/main" Requires="p14">
      <p:transition spd="slow" p14:dur="2000" advTm="37817"/>
    </mc:Choice>
    <mc:Fallback>
      <p:transition spd="slow" advTm="378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pic>
        <p:nvPicPr>
          <p:cNvPr id="5" name="Picture 4" descr="A close-up of a circuit board&#10;&#10;Description automatically generated with medium confidence">
            <a:extLst>
              <a:ext uri="{FF2B5EF4-FFF2-40B4-BE49-F238E27FC236}">
                <a16:creationId xmlns:a16="http://schemas.microsoft.com/office/drawing/2014/main" id="{DD155E74-7C33-2B45-BEB6-3D400A13FDB2}"/>
              </a:ext>
            </a:extLst>
          </p:cNvPr>
          <p:cNvPicPr>
            <a:picLocks noChangeAspect="1"/>
          </p:cNvPicPr>
          <p:nvPr/>
        </p:nvPicPr>
        <p:blipFill>
          <a:blip r:embed="rId5">
            <a:alphaModFix amt="25000"/>
          </a:blip>
          <a:stretch>
            <a:fillRect/>
          </a:stretch>
        </p:blipFill>
        <p:spPr>
          <a:xfrm>
            <a:off x="0" y="0"/>
            <a:ext cx="9144000" cy="5143500"/>
          </a:xfrm>
          <a:prstGeom prst="rect">
            <a:avLst/>
          </a:prstGeom>
        </p:spPr>
      </p:pic>
      <p:sp>
        <p:nvSpPr>
          <p:cNvPr id="204" name="Google Shape;204;p36"/>
          <p:cNvSpPr txBox="1">
            <a:spLocks noGrp="1"/>
          </p:cNvSpPr>
          <p:nvPr>
            <p:ph type="title"/>
          </p:nvPr>
        </p:nvSpPr>
        <p:spPr>
          <a:xfrm>
            <a:off x="435878" y="103170"/>
            <a:ext cx="8520600" cy="613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5400"/>
              <a:buNone/>
            </a:pPr>
            <a:r>
              <a:rPr lang="en-US" sz="2000" b="1" i="0" u="none" strike="noStrike" dirty="0">
                <a:solidFill>
                  <a:schemeClr val="lt1"/>
                </a:solidFill>
                <a:latin typeface="Lucida Sans" panose="020B0602030504020204" pitchFamily="34" charset="77"/>
                <a:ea typeface="Times New Roman"/>
                <a:cs typeface="Times New Roman"/>
                <a:sym typeface="Times New Roman"/>
              </a:rPr>
              <a:t>Correlation</a:t>
            </a:r>
            <a:endParaRPr sz="2000" b="1" i="0" u="none" strike="noStrike" dirty="0">
              <a:solidFill>
                <a:schemeClr val="lt1"/>
              </a:solidFill>
              <a:latin typeface="Lucida Sans" panose="020B0602030504020204" pitchFamily="34" charset="77"/>
              <a:ea typeface="Times New Roman"/>
              <a:cs typeface="Times New Roman"/>
              <a:sym typeface="Times New Roman"/>
            </a:endParaRPr>
          </a:p>
        </p:txBody>
      </p:sp>
      <p:sp>
        <p:nvSpPr>
          <p:cNvPr id="6" name="Google Shape;182;p33">
            <a:extLst>
              <a:ext uri="{FF2B5EF4-FFF2-40B4-BE49-F238E27FC236}">
                <a16:creationId xmlns:a16="http://schemas.microsoft.com/office/drawing/2014/main" id="{0F1870D1-CC89-A24C-B244-961E751B737B}"/>
              </a:ext>
            </a:extLst>
          </p:cNvPr>
          <p:cNvSpPr txBox="1"/>
          <p:nvPr/>
        </p:nvSpPr>
        <p:spPr>
          <a:xfrm>
            <a:off x="248354" y="1115310"/>
            <a:ext cx="5046133" cy="430857"/>
          </a:xfrm>
          <a:prstGeom prst="rect">
            <a:avLst/>
          </a:prstGeom>
          <a:noFill/>
          <a:ln>
            <a:noFill/>
          </a:ln>
        </p:spPr>
        <p:txBody>
          <a:bodyPr spcFirstLastPara="1" wrap="square" lIns="91425" tIns="91425" rIns="91425" bIns="91425" anchor="t" anchorCtr="0">
            <a:spAutoFit/>
          </a:bodyPr>
          <a:lstStyle/>
          <a:p>
            <a:pPr marL="127000" lvl="0" rtl="0">
              <a:lnSpc>
                <a:spcPct val="100000"/>
              </a:lnSpc>
              <a:spcBef>
                <a:spcPts val="0"/>
              </a:spcBef>
              <a:spcAft>
                <a:spcPts val="0"/>
              </a:spcAft>
              <a:buClr>
                <a:schemeClr val="bg1"/>
              </a:buClr>
              <a:buSzPts val="1600"/>
            </a:pPr>
            <a:r>
              <a:rPr lang="en-US" sz="1600" dirty="0">
                <a:solidFill>
                  <a:schemeClr val="bg1"/>
                </a:solidFill>
                <a:latin typeface="Lucida Sans" panose="020B0602030504020204" pitchFamily="34" charset="77"/>
                <a:ea typeface="Times New Roman"/>
                <a:cs typeface="Times New Roman"/>
                <a:sym typeface="Times New Roman"/>
              </a:rPr>
              <a:t>Sentiment and Stock Price</a:t>
            </a:r>
            <a:endParaRPr lang="en-US" sz="1600" dirty="0">
              <a:solidFill>
                <a:schemeClr val="dk1"/>
              </a:solidFill>
              <a:latin typeface="Times New Roman"/>
              <a:ea typeface="Times New Roman"/>
              <a:cs typeface="Times New Roman"/>
              <a:sym typeface="Times New Roman"/>
            </a:endParaRPr>
          </a:p>
        </p:txBody>
      </p:sp>
      <p:pic>
        <p:nvPicPr>
          <p:cNvPr id="9" name="Picture 8" descr="Chart, bar chart&#10;&#10;Description automatically generated">
            <a:extLst>
              <a:ext uri="{FF2B5EF4-FFF2-40B4-BE49-F238E27FC236}">
                <a16:creationId xmlns:a16="http://schemas.microsoft.com/office/drawing/2014/main" id="{D24BA404-7F37-2942-B15E-19C96236C640}"/>
              </a:ext>
            </a:extLst>
          </p:cNvPr>
          <p:cNvPicPr>
            <a:picLocks noChangeAspect="1"/>
          </p:cNvPicPr>
          <p:nvPr/>
        </p:nvPicPr>
        <p:blipFill>
          <a:blip r:embed="rId6"/>
          <a:stretch>
            <a:fillRect/>
          </a:stretch>
        </p:blipFill>
        <p:spPr>
          <a:xfrm>
            <a:off x="4220981" y="11888"/>
            <a:ext cx="2477425" cy="1624317"/>
          </a:xfrm>
          <a:prstGeom prst="rect">
            <a:avLst/>
          </a:prstGeom>
        </p:spPr>
      </p:pic>
      <p:sp>
        <p:nvSpPr>
          <p:cNvPr id="11" name="Google Shape;182;p33">
            <a:extLst>
              <a:ext uri="{FF2B5EF4-FFF2-40B4-BE49-F238E27FC236}">
                <a16:creationId xmlns:a16="http://schemas.microsoft.com/office/drawing/2014/main" id="{749FB444-0348-1A48-AA37-FE9ED15D856D}"/>
              </a:ext>
            </a:extLst>
          </p:cNvPr>
          <p:cNvSpPr txBox="1"/>
          <p:nvPr/>
        </p:nvSpPr>
        <p:spPr>
          <a:xfrm>
            <a:off x="248353" y="2226303"/>
            <a:ext cx="4176891" cy="677078"/>
          </a:xfrm>
          <a:prstGeom prst="rect">
            <a:avLst/>
          </a:prstGeom>
          <a:noFill/>
          <a:ln>
            <a:noFill/>
          </a:ln>
        </p:spPr>
        <p:txBody>
          <a:bodyPr spcFirstLastPara="1" wrap="square" lIns="91425" tIns="91425" rIns="91425" bIns="91425" anchor="t" anchorCtr="0">
            <a:spAutoFit/>
          </a:bodyPr>
          <a:lstStyle/>
          <a:p>
            <a:pPr marL="127000" lvl="0" algn="just" rtl="0">
              <a:lnSpc>
                <a:spcPct val="100000"/>
              </a:lnSpc>
              <a:spcBef>
                <a:spcPts val="0"/>
              </a:spcBef>
              <a:spcAft>
                <a:spcPts val="0"/>
              </a:spcAft>
              <a:buClr>
                <a:schemeClr val="bg1"/>
              </a:buClr>
              <a:buSzPts val="1600"/>
            </a:pPr>
            <a:r>
              <a:rPr lang="en-US" sz="1600" dirty="0">
                <a:solidFill>
                  <a:schemeClr val="bg1"/>
                </a:solidFill>
                <a:latin typeface="Lucida Sans" panose="020B0602030504020204" pitchFamily="34" charset="77"/>
                <a:ea typeface="Times New Roman"/>
                <a:cs typeface="Times New Roman"/>
                <a:sym typeface="Times New Roman"/>
              </a:rPr>
              <a:t>Percentage change for both closing price and sentiment score </a:t>
            </a:r>
            <a:endParaRPr lang="en-US" sz="1600" dirty="0">
              <a:solidFill>
                <a:schemeClr val="dk1"/>
              </a:solidFill>
              <a:latin typeface="Times New Roman"/>
              <a:ea typeface="Times New Roman"/>
              <a:cs typeface="Times New Roman"/>
              <a:sym typeface="Times New Roman"/>
            </a:endParaRPr>
          </a:p>
        </p:txBody>
      </p:sp>
      <p:sp>
        <p:nvSpPr>
          <p:cNvPr id="12" name="Google Shape;182;p33">
            <a:extLst>
              <a:ext uri="{FF2B5EF4-FFF2-40B4-BE49-F238E27FC236}">
                <a16:creationId xmlns:a16="http://schemas.microsoft.com/office/drawing/2014/main" id="{793EEA43-8020-4D4D-976B-3E3187A25C8E}"/>
              </a:ext>
            </a:extLst>
          </p:cNvPr>
          <p:cNvSpPr txBox="1"/>
          <p:nvPr/>
        </p:nvSpPr>
        <p:spPr>
          <a:xfrm>
            <a:off x="248353" y="3723493"/>
            <a:ext cx="4176891" cy="923299"/>
          </a:xfrm>
          <a:prstGeom prst="rect">
            <a:avLst/>
          </a:prstGeom>
          <a:noFill/>
          <a:ln>
            <a:noFill/>
          </a:ln>
        </p:spPr>
        <p:txBody>
          <a:bodyPr spcFirstLastPara="1" wrap="square" lIns="91425" tIns="91425" rIns="91425" bIns="91425" anchor="t" anchorCtr="0">
            <a:spAutoFit/>
          </a:bodyPr>
          <a:lstStyle/>
          <a:p>
            <a:pPr marL="127000" lvl="0" algn="just" rtl="0">
              <a:lnSpc>
                <a:spcPct val="100000"/>
              </a:lnSpc>
              <a:spcBef>
                <a:spcPts val="0"/>
              </a:spcBef>
              <a:spcAft>
                <a:spcPts val="0"/>
              </a:spcAft>
              <a:buClr>
                <a:schemeClr val="bg1"/>
              </a:buClr>
              <a:buSzPts val="1600"/>
            </a:pPr>
            <a:r>
              <a:rPr lang="en-US" sz="1600" dirty="0">
                <a:solidFill>
                  <a:schemeClr val="bg1"/>
                </a:solidFill>
                <a:latin typeface="Lucida Sans" panose="020B0602030504020204" pitchFamily="34" charset="77"/>
                <a:ea typeface="Times New Roman"/>
                <a:cs typeface="Times New Roman"/>
                <a:sym typeface="Times New Roman"/>
              </a:rPr>
              <a:t>Considering 1 day lag of percentage change in sentiment with respect to percentage change in price</a:t>
            </a:r>
            <a:endParaRPr lang="en-US" sz="1600" dirty="0">
              <a:solidFill>
                <a:schemeClr val="dk1"/>
              </a:solidFill>
              <a:latin typeface="Times New Roman"/>
              <a:ea typeface="Times New Roman"/>
              <a:cs typeface="Times New Roman"/>
              <a:sym typeface="Times New Roman"/>
            </a:endParaRPr>
          </a:p>
        </p:txBody>
      </p:sp>
      <p:pic>
        <p:nvPicPr>
          <p:cNvPr id="13" name="Picture 12" descr="Chart, bar chart, histogram&#10;&#10;Description automatically generated">
            <a:extLst>
              <a:ext uri="{FF2B5EF4-FFF2-40B4-BE49-F238E27FC236}">
                <a16:creationId xmlns:a16="http://schemas.microsoft.com/office/drawing/2014/main" id="{0E3C09CE-B8C1-654E-B265-92569786E50A}"/>
              </a:ext>
            </a:extLst>
          </p:cNvPr>
          <p:cNvPicPr>
            <a:picLocks noChangeAspect="1"/>
          </p:cNvPicPr>
          <p:nvPr/>
        </p:nvPicPr>
        <p:blipFill>
          <a:blip r:embed="rId7"/>
          <a:stretch>
            <a:fillRect/>
          </a:stretch>
        </p:blipFill>
        <p:spPr>
          <a:xfrm>
            <a:off x="6494143" y="1559848"/>
            <a:ext cx="2649857" cy="1798357"/>
          </a:xfrm>
          <a:prstGeom prst="rect">
            <a:avLst/>
          </a:prstGeom>
        </p:spPr>
      </p:pic>
      <p:pic>
        <p:nvPicPr>
          <p:cNvPr id="15" name="Picture 14" descr="Chart, waterfall chart&#10;&#10;Description automatically generated">
            <a:extLst>
              <a:ext uri="{FF2B5EF4-FFF2-40B4-BE49-F238E27FC236}">
                <a16:creationId xmlns:a16="http://schemas.microsoft.com/office/drawing/2014/main" id="{AA2802C0-D8C6-9040-A4E9-2B6A35D38F14}"/>
              </a:ext>
            </a:extLst>
          </p:cNvPr>
          <p:cNvPicPr>
            <a:picLocks noChangeAspect="1"/>
          </p:cNvPicPr>
          <p:nvPr/>
        </p:nvPicPr>
        <p:blipFill>
          <a:blip r:embed="rId8"/>
          <a:stretch>
            <a:fillRect/>
          </a:stretch>
        </p:blipFill>
        <p:spPr>
          <a:xfrm>
            <a:off x="4673597" y="3336878"/>
            <a:ext cx="2559514" cy="1798357"/>
          </a:xfrm>
          <a:prstGeom prst="rect">
            <a:avLst/>
          </a:prstGeom>
        </p:spPr>
      </p:pic>
      <p:pic>
        <p:nvPicPr>
          <p:cNvPr id="4" name="Audio 3">
            <a:hlinkClick r:id="" action="ppaction://media"/>
            <a:extLst>
              <a:ext uri="{FF2B5EF4-FFF2-40B4-BE49-F238E27FC236}">
                <a16:creationId xmlns:a16="http://schemas.microsoft.com/office/drawing/2014/main" id="{310CF7D3-A68A-4127-8B6B-DE45EDDDE2B5}"/>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8440738" y="44402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21009"/>
    </mc:Choice>
    <mc:Fallback>
      <p:transition spd="slow" advTm="12100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pic>
        <p:nvPicPr>
          <p:cNvPr id="3" name="Picture 2" descr="A close-up of a circuit board&#10;&#10;Description automatically generated with medium confidence">
            <a:extLst>
              <a:ext uri="{FF2B5EF4-FFF2-40B4-BE49-F238E27FC236}">
                <a16:creationId xmlns:a16="http://schemas.microsoft.com/office/drawing/2014/main" id="{55921DD8-BFB3-2348-81E1-A10857B208AB}"/>
              </a:ext>
            </a:extLst>
          </p:cNvPr>
          <p:cNvPicPr>
            <a:picLocks noChangeAspect="1"/>
          </p:cNvPicPr>
          <p:nvPr/>
        </p:nvPicPr>
        <p:blipFill>
          <a:blip r:embed="rId5">
            <a:alphaModFix amt="25000"/>
          </a:blip>
          <a:stretch>
            <a:fillRect/>
          </a:stretch>
        </p:blipFill>
        <p:spPr>
          <a:xfrm>
            <a:off x="0" y="0"/>
            <a:ext cx="9144000" cy="5143500"/>
          </a:xfrm>
          <a:prstGeom prst="rect">
            <a:avLst/>
          </a:prstGeom>
        </p:spPr>
      </p:pic>
      <p:sp>
        <p:nvSpPr>
          <p:cNvPr id="204" name="Google Shape;204;p36"/>
          <p:cNvSpPr txBox="1">
            <a:spLocks noGrp="1"/>
          </p:cNvSpPr>
          <p:nvPr>
            <p:ph type="title"/>
          </p:nvPr>
        </p:nvSpPr>
        <p:spPr>
          <a:xfrm>
            <a:off x="435878" y="103170"/>
            <a:ext cx="8520600" cy="50643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5400"/>
              <a:buNone/>
            </a:pPr>
            <a:r>
              <a:rPr lang="en" sz="2000" b="1" dirty="0">
                <a:solidFill>
                  <a:schemeClr val="lt1"/>
                </a:solidFill>
                <a:latin typeface="Lucida Sans" panose="020B0602030504020204" pitchFamily="34" charset="77"/>
                <a:ea typeface="Times New Roman"/>
                <a:cs typeface="Times New Roman"/>
                <a:sym typeface="Times New Roman"/>
              </a:rPr>
              <a:t>Price Forecasting</a:t>
            </a:r>
            <a:endParaRPr sz="2000" b="1" dirty="0">
              <a:solidFill>
                <a:schemeClr val="lt1"/>
              </a:solidFill>
              <a:latin typeface="Lucida Sans" panose="020B0602030504020204" pitchFamily="34" charset="77"/>
            </a:endParaRPr>
          </a:p>
        </p:txBody>
      </p:sp>
      <p:pic>
        <p:nvPicPr>
          <p:cNvPr id="6" name="Picture 5" descr="Diagram&#10;&#10;Description automatically generated">
            <a:extLst>
              <a:ext uri="{FF2B5EF4-FFF2-40B4-BE49-F238E27FC236}">
                <a16:creationId xmlns:a16="http://schemas.microsoft.com/office/drawing/2014/main" id="{4729D09C-4F82-0D4F-B420-82BF976F5623}"/>
              </a:ext>
            </a:extLst>
          </p:cNvPr>
          <p:cNvPicPr>
            <a:picLocks noChangeAspect="1"/>
          </p:cNvPicPr>
          <p:nvPr/>
        </p:nvPicPr>
        <p:blipFill>
          <a:blip r:embed="rId6"/>
          <a:stretch>
            <a:fillRect/>
          </a:stretch>
        </p:blipFill>
        <p:spPr>
          <a:xfrm>
            <a:off x="1225297" y="2257780"/>
            <a:ext cx="6941761" cy="2243802"/>
          </a:xfrm>
          <a:prstGeom prst="rect">
            <a:avLst/>
          </a:prstGeom>
        </p:spPr>
      </p:pic>
      <p:sp>
        <p:nvSpPr>
          <p:cNvPr id="8" name="Google Shape;182;p33">
            <a:extLst>
              <a:ext uri="{FF2B5EF4-FFF2-40B4-BE49-F238E27FC236}">
                <a16:creationId xmlns:a16="http://schemas.microsoft.com/office/drawing/2014/main" id="{EB88F44F-62A9-AF40-A39C-F290A9B82275}"/>
              </a:ext>
            </a:extLst>
          </p:cNvPr>
          <p:cNvSpPr txBox="1"/>
          <p:nvPr/>
        </p:nvSpPr>
        <p:spPr>
          <a:xfrm>
            <a:off x="293509" y="927456"/>
            <a:ext cx="8662969" cy="923299"/>
          </a:xfrm>
          <a:prstGeom prst="rect">
            <a:avLst/>
          </a:prstGeom>
          <a:noFill/>
          <a:ln>
            <a:noFill/>
          </a:ln>
        </p:spPr>
        <p:txBody>
          <a:bodyPr spcFirstLastPara="1" wrap="square" lIns="91425" tIns="91425" rIns="91425" bIns="91425" anchor="t" anchorCtr="0">
            <a:spAutoFit/>
          </a:bodyPr>
          <a:lstStyle/>
          <a:p>
            <a:pPr marL="127000" lvl="0" algn="just" rtl="0">
              <a:lnSpc>
                <a:spcPct val="100000"/>
              </a:lnSpc>
              <a:spcBef>
                <a:spcPts val="0"/>
              </a:spcBef>
              <a:spcAft>
                <a:spcPts val="0"/>
              </a:spcAft>
              <a:buClr>
                <a:schemeClr val="bg1"/>
              </a:buClr>
              <a:buSzPts val="1600"/>
            </a:pPr>
            <a:r>
              <a:rPr lang="en-US" sz="1600" dirty="0">
                <a:solidFill>
                  <a:schemeClr val="bg1"/>
                </a:solidFill>
                <a:latin typeface="Lucida Sans" panose="020B0602030504020204" pitchFamily="34" charset="77"/>
                <a:ea typeface="Times New Roman"/>
                <a:cs typeface="Times New Roman"/>
                <a:sym typeface="Times New Roman"/>
              </a:rPr>
              <a:t>Used VAR (Vectorized Auto Regression) model that represents a group of time dependent variables as a linear function of their own past values of all other variables in a group</a:t>
            </a:r>
            <a:endParaRPr lang="en-US" sz="1600" dirty="0">
              <a:solidFill>
                <a:schemeClr val="dk1"/>
              </a:solidFill>
              <a:latin typeface="Times New Roman"/>
              <a:ea typeface="Times New Roman"/>
              <a:cs typeface="Times New Roman"/>
              <a:sym typeface="Times New Roman"/>
            </a:endParaRPr>
          </a:p>
        </p:txBody>
      </p:sp>
      <p:pic>
        <p:nvPicPr>
          <p:cNvPr id="11" name="Audio 10">
            <a:hlinkClick r:id="" action="ppaction://media"/>
            <a:extLst>
              <a:ext uri="{FF2B5EF4-FFF2-40B4-BE49-F238E27FC236}">
                <a16:creationId xmlns:a16="http://schemas.microsoft.com/office/drawing/2014/main" id="{82148B05-C675-4A1C-8CB6-E4428F72B7CF}"/>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440738" y="4440238"/>
            <a:ext cx="487362" cy="487362"/>
          </a:xfrm>
          <a:prstGeom prst="rect">
            <a:avLst/>
          </a:prstGeom>
        </p:spPr>
      </p:pic>
    </p:spTree>
    <p:extLst>
      <p:ext uri="{BB962C8B-B14F-4D97-AF65-F5344CB8AC3E}">
        <p14:creationId xmlns:p14="http://schemas.microsoft.com/office/powerpoint/2010/main" val="1597891924"/>
      </p:ext>
    </p:extLst>
  </p:cSld>
  <p:clrMapOvr>
    <a:masterClrMapping/>
  </p:clrMapOvr>
  <mc:AlternateContent xmlns:mc="http://schemas.openxmlformats.org/markup-compatibility/2006">
    <mc:Choice xmlns:p14="http://schemas.microsoft.com/office/powerpoint/2010/main" Requires="p14">
      <p:transition spd="slow" p14:dur="2000" advTm="135812"/>
    </mc:Choice>
    <mc:Fallback>
      <p:transition spd="slow" advTm="13581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40"/>
          <p:cNvSpPr txBox="1">
            <a:spLocks noGrp="1"/>
          </p:cNvSpPr>
          <p:nvPr>
            <p:ph type="title"/>
          </p:nvPr>
        </p:nvSpPr>
        <p:spPr>
          <a:xfrm>
            <a:off x="311700" y="204770"/>
            <a:ext cx="8520600" cy="6132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5400"/>
              <a:buNone/>
            </a:pPr>
            <a:r>
              <a:rPr lang="en" sz="2000" b="1" dirty="0">
                <a:solidFill>
                  <a:schemeClr val="lt1"/>
                </a:solidFill>
                <a:latin typeface="Lucida Sans" panose="020B0602030504020204" pitchFamily="34" charset="77"/>
                <a:ea typeface="Times New Roman"/>
                <a:cs typeface="Times New Roman"/>
                <a:sym typeface="Times New Roman"/>
              </a:rPr>
              <a:t>Forecasted Stock Prices</a:t>
            </a:r>
            <a:endParaRPr sz="2000" b="1" dirty="0">
              <a:solidFill>
                <a:schemeClr val="lt1"/>
              </a:solidFill>
              <a:latin typeface="Lucida Sans" panose="020B0602030504020204" pitchFamily="34" charset="77"/>
            </a:endParaRPr>
          </a:p>
        </p:txBody>
      </p:sp>
      <p:sp>
        <p:nvSpPr>
          <p:cNvPr id="19" name="Google Shape;182;p33">
            <a:extLst>
              <a:ext uri="{FF2B5EF4-FFF2-40B4-BE49-F238E27FC236}">
                <a16:creationId xmlns:a16="http://schemas.microsoft.com/office/drawing/2014/main" id="{D3D8E9B1-9BEE-6C46-AC6D-D12BD4D1E71F}"/>
              </a:ext>
            </a:extLst>
          </p:cNvPr>
          <p:cNvSpPr txBox="1"/>
          <p:nvPr/>
        </p:nvSpPr>
        <p:spPr>
          <a:xfrm>
            <a:off x="104112" y="662722"/>
            <a:ext cx="1049867" cy="430857"/>
          </a:xfrm>
          <a:prstGeom prst="rect">
            <a:avLst/>
          </a:prstGeom>
          <a:noFill/>
          <a:ln>
            <a:noFill/>
          </a:ln>
        </p:spPr>
        <p:txBody>
          <a:bodyPr spcFirstLastPara="1" wrap="square" lIns="91425" tIns="91425" rIns="91425" bIns="91425" anchor="t" anchorCtr="0">
            <a:spAutoFit/>
          </a:bodyPr>
          <a:lstStyle/>
          <a:p>
            <a:pPr marL="127000" lvl="0" rtl="0">
              <a:lnSpc>
                <a:spcPct val="100000"/>
              </a:lnSpc>
              <a:spcBef>
                <a:spcPts val="0"/>
              </a:spcBef>
              <a:spcAft>
                <a:spcPts val="0"/>
              </a:spcAft>
              <a:buClr>
                <a:schemeClr val="bg1"/>
              </a:buClr>
              <a:buSzPts val="1600"/>
            </a:pPr>
            <a:r>
              <a:rPr lang="en-US" sz="1600" dirty="0">
                <a:solidFill>
                  <a:schemeClr val="bg1"/>
                </a:solidFill>
                <a:latin typeface="Lucida Sans" panose="020B0602030504020204" pitchFamily="34" charset="77"/>
                <a:ea typeface="Times New Roman"/>
                <a:cs typeface="Times New Roman"/>
                <a:sym typeface="Times New Roman"/>
              </a:rPr>
              <a:t>Apple</a:t>
            </a:r>
            <a:endParaRPr lang="en-US" sz="1600" dirty="0">
              <a:solidFill>
                <a:schemeClr val="dk1"/>
              </a:solidFill>
              <a:latin typeface="Times New Roman"/>
              <a:ea typeface="Times New Roman"/>
              <a:cs typeface="Times New Roman"/>
              <a:sym typeface="Times New Roman"/>
            </a:endParaRPr>
          </a:p>
        </p:txBody>
      </p:sp>
      <p:sp>
        <p:nvSpPr>
          <p:cNvPr id="20" name="Google Shape;182;p33">
            <a:extLst>
              <a:ext uri="{FF2B5EF4-FFF2-40B4-BE49-F238E27FC236}">
                <a16:creationId xmlns:a16="http://schemas.microsoft.com/office/drawing/2014/main" id="{4A166E99-F17F-B548-A3BB-B2B71FEA58E2}"/>
              </a:ext>
            </a:extLst>
          </p:cNvPr>
          <p:cNvSpPr txBox="1"/>
          <p:nvPr/>
        </p:nvSpPr>
        <p:spPr>
          <a:xfrm>
            <a:off x="104111" y="2903111"/>
            <a:ext cx="1577933" cy="430857"/>
          </a:xfrm>
          <a:prstGeom prst="rect">
            <a:avLst/>
          </a:prstGeom>
          <a:noFill/>
          <a:ln>
            <a:noFill/>
          </a:ln>
        </p:spPr>
        <p:txBody>
          <a:bodyPr spcFirstLastPara="1" wrap="square" lIns="91425" tIns="91425" rIns="91425" bIns="91425" anchor="t" anchorCtr="0">
            <a:spAutoFit/>
          </a:bodyPr>
          <a:lstStyle/>
          <a:p>
            <a:pPr marL="127000" lvl="0" rtl="0">
              <a:lnSpc>
                <a:spcPct val="100000"/>
              </a:lnSpc>
              <a:spcBef>
                <a:spcPts val="0"/>
              </a:spcBef>
              <a:spcAft>
                <a:spcPts val="0"/>
              </a:spcAft>
              <a:buClr>
                <a:schemeClr val="bg1"/>
              </a:buClr>
              <a:buSzPts val="1600"/>
            </a:pPr>
            <a:r>
              <a:rPr lang="en-US" sz="1600" dirty="0">
                <a:solidFill>
                  <a:schemeClr val="bg1"/>
                </a:solidFill>
                <a:latin typeface="Lucida Sans" panose="020B0602030504020204" pitchFamily="34" charset="77"/>
                <a:ea typeface="Times New Roman"/>
                <a:cs typeface="Times New Roman"/>
                <a:sym typeface="Times New Roman"/>
              </a:rPr>
              <a:t> Amazon</a:t>
            </a:r>
            <a:endParaRPr lang="en-US" sz="1600" dirty="0">
              <a:solidFill>
                <a:schemeClr val="dk1"/>
              </a:solidFill>
              <a:latin typeface="Times New Roman"/>
              <a:ea typeface="Times New Roman"/>
              <a:cs typeface="Times New Roman"/>
              <a:sym typeface="Times New Roman"/>
            </a:endParaRPr>
          </a:p>
        </p:txBody>
      </p:sp>
      <p:sp>
        <p:nvSpPr>
          <p:cNvPr id="21" name="Google Shape;182;p33">
            <a:extLst>
              <a:ext uri="{FF2B5EF4-FFF2-40B4-BE49-F238E27FC236}">
                <a16:creationId xmlns:a16="http://schemas.microsoft.com/office/drawing/2014/main" id="{5E312B35-60E2-5F45-A3DA-DB30DEF8D6E9}"/>
              </a:ext>
            </a:extLst>
          </p:cNvPr>
          <p:cNvSpPr txBox="1"/>
          <p:nvPr/>
        </p:nvSpPr>
        <p:spPr>
          <a:xfrm>
            <a:off x="6005939" y="622337"/>
            <a:ext cx="1049867" cy="430857"/>
          </a:xfrm>
          <a:prstGeom prst="rect">
            <a:avLst/>
          </a:prstGeom>
          <a:noFill/>
          <a:ln>
            <a:noFill/>
          </a:ln>
        </p:spPr>
        <p:txBody>
          <a:bodyPr spcFirstLastPara="1" wrap="square" lIns="91425" tIns="91425" rIns="91425" bIns="91425" anchor="t" anchorCtr="0">
            <a:spAutoFit/>
          </a:bodyPr>
          <a:lstStyle/>
          <a:p>
            <a:pPr marL="127000" lvl="0" rtl="0">
              <a:lnSpc>
                <a:spcPct val="100000"/>
              </a:lnSpc>
              <a:spcBef>
                <a:spcPts val="0"/>
              </a:spcBef>
              <a:spcAft>
                <a:spcPts val="0"/>
              </a:spcAft>
              <a:buClr>
                <a:schemeClr val="bg1"/>
              </a:buClr>
              <a:buSzPts val="1600"/>
            </a:pPr>
            <a:r>
              <a:rPr lang="en-US" sz="1600" dirty="0">
                <a:solidFill>
                  <a:schemeClr val="bg1"/>
                </a:solidFill>
                <a:latin typeface="Lucida Sans" panose="020B0602030504020204" pitchFamily="34" charset="77"/>
                <a:ea typeface="Times New Roman"/>
                <a:cs typeface="Times New Roman"/>
                <a:sym typeface="Times New Roman"/>
              </a:rPr>
              <a:t>Tesla</a:t>
            </a:r>
            <a:endParaRPr lang="en-US" sz="1600" dirty="0">
              <a:solidFill>
                <a:schemeClr val="dk1"/>
              </a:solidFill>
              <a:latin typeface="Times New Roman"/>
              <a:ea typeface="Times New Roman"/>
              <a:cs typeface="Times New Roman"/>
              <a:sym typeface="Times New Roman"/>
            </a:endParaRPr>
          </a:p>
        </p:txBody>
      </p:sp>
      <p:sp>
        <p:nvSpPr>
          <p:cNvPr id="22" name="Google Shape;182;p33">
            <a:extLst>
              <a:ext uri="{FF2B5EF4-FFF2-40B4-BE49-F238E27FC236}">
                <a16:creationId xmlns:a16="http://schemas.microsoft.com/office/drawing/2014/main" id="{6CAE3DCE-94E7-4548-8B30-2AD9BA8B4702}"/>
              </a:ext>
            </a:extLst>
          </p:cNvPr>
          <p:cNvSpPr txBox="1"/>
          <p:nvPr/>
        </p:nvSpPr>
        <p:spPr>
          <a:xfrm>
            <a:off x="3882270" y="1619458"/>
            <a:ext cx="1379459" cy="430857"/>
          </a:xfrm>
          <a:prstGeom prst="rect">
            <a:avLst/>
          </a:prstGeom>
          <a:noFill/>
          <a:ln>
            <a:noFill/>
          </a:ln>
        </p:spPr>
        <p:txBody>
          <a:bodyPr spcFirstLastPara="1" wrap="square" lIns="91425" tIns="91425" rIns="91425" bIns="91425" anchor="t" anchorCtr="0">
            <a:spAutoFit/>
          </a:bodyPr>
          <a:lstStyle/>
          <a:p>
            <a:pPr marL="127000" lvl="0" rtl="0">
              <a:lnSpc>
                <a:spcPct val="100000"/>
              </a:lnSpc>
              <a:spcBef>
                <a:spcPts val="0"/>
              </a:spcBef>
              <a:spcAft>
                <a:spcPts val="0"/>
              </a:spcAft>
              <a:buClr>
                <a:schemeClr val="bg1"/>
              </a:buClr>
              <a:buSzPts val="1600"/>
            </a:pPr>
            <a:r>
              <a:rPr lang="en-US" sz="1600" dirty="0">
                <a:solidFill>
                  <a:schemeClr val="bg1"/>
                </a:solidFill>
                <a:latin typeface="Lucida Sans" panose="020B0602030504020204" pitchFamily="34" charset="77"/>
                <a:ea typeface="Times New Roman"/>
                <a:cs typeface="Times New Roman"/>
                <a:sym typeface="Times New Roman"/>
              </a:rPr>
              <a:t>Microsoft</a:t>
            </a:r>
            <a:endParaRPr lang="en-US" sz="1600" dirty="0">
              <a:solidFill>
                <a:schemeClr val="dk1"/>
              </a:solidFill>
              <a:latin typeface="Times New Roman"/>
              <a:ea typeface="Times New Roman"/>
              <a:cs typeface="Times New Roman"/>
              <a:sym typeface="Times New Roman"/>
            </a:endParaRPr>
          </a:p>
        </p:txBody>
      </p:sp>
      <p:sp>
        <p:nvSpPr>
          <p:cNvPr id="23" name="Google Shape;182;p33">
            <a:extLst>
              <a:ext uri="{FF2B5EF4-FFF2-40B4-BE49-F238E27FC236}">
                <a16:creationId xmlns:a16="http://schemas.microsoft.com/office/drawing/2014/main" id="{7C66FC98-8D05-D242-AB62-AD67FD1C20B6}"/>
              </a:ext>
            </a:extLst>
          </p:cNvPr>
          <p:cNvSpPr txBox="1"/>
          <p:nvPr/>
        </p:nvSpPr>
        <p:spPr>
          <a:xfrm>
            <a:off x="6000169" y="2930859"/>
            <a:ext cx="1049867" cy="430857"/>
          </a:xfrm>
          <a:prstGeom prst="rect">
            <a:avLst/>
          </a:prstGeom>
          <a:noFill/>
          <a:ln>
            <a:noFill/>
          </a:ln>
        </p:spPr>
        <p:txBody>
          <a:bodyPr spcFirstLastPara="1" wrap="square" lIns="91425" tIns="91425" rIns="91425" bIns="91425" anchor="t" anchorCtr="0">
            <a:spAutoFit/>
          </a:bodyPr>
          <a:lstStyle/>
          <a:p>
            <a:pPr marL="127000" lvl="0" rtl="0">
              <a:lnSpc>
                <a:spcPct val="100000"/>
              </a:lnSpc>
              <a:spcBef>
                <a:spcPts val="0"/>
              </a:spcBef>
              <a:spcAft>
                <a:spcPts val="0"/>
              </a:spcAft>
              <a:buClr>
                <a:schemeClr val="bg1"/>
              </a:buClr>
              <a:buSzPts val="1600"/>
            </a:pPr>
            <a:r>
              <a:rPr lang="en-US" sz="1600" dirty="0">
                <a:solidFill>
                  <a:schemeClr val="bg1"/>
                </a:solidFill>
                <a:latin typeface="Lucida Sans" panose="020B0602030504020204" pitchFamily="34" charset="77"/>
                <a:ea typeface="Times New Roman"/>
                <a:cs typeface="Times New Roman"/>
                <a:sym typeface="Times New Roman"/>
              </a:rPr>
              <a:t>AMD</a:t>
            </a:r>
            <a:endParaRPr lang="en-US" sz="1600" dirty="0">
              <a:solidFill>
                <a:schemeClr val="dk1"/>
              </a:solidFill>
              <a:latin typeface="Times New Roman"/>
              <a:ea typeface="Times New Roman"/>
              <a:cs typeface="Times New Roman"/>
              <a:sym typeface="Times New Roman"/>
            </a:endParaRPr>
          </a:p>
        </p:txBody>
      </p:sp>
      <p:pic>
        <p:nvPicPr>
          <p:cNvPr id="4" name="Picture 3">
            <a:extLst>
              <a:ext uri="{FF2B5EF4-FFF2-40B4-BE49-F238E27FC236}">
                <a16:creationId xmlns:a16="http://schemas.microsoft.com/office/drawing/2014/main" id="{82442D49-209E-4E8E-BE98-0A0A52D7BEB9}"/>
              </a:ext>
            </a:extLst>
          </p:cNvPr>
          <p:cNvPicPr>
            <a:picLocks noChangeAspect="1"/>
          </p:cNvPicPr>
          <p:nvPr/>
        </p:nvPicPr>
        <p:blipFill rotWithShape="1">
          <a:blip r:embed="rId5"/>
          <a:srcRect l="31442" t="34374" r="32118" b="20724"/>
          <a:stretch/>
        </p:blipFill>
        <p:spPr>
          <a:xfrm>
            <a:off x="218712" y="1123584"/>
            <a:ext cx="2555320" cy="1705529"/>
          </a:xfrm>
          <a:prstGeom prst="rect">
            <a:avLst/>
          </a:prstGeom>
        </p:spPr>
      </p:pic>
      <p:pic>
        <p:nvPicPr>
          <p:cNvPr id="9" name="Picture 8">
            <a:extLst>
              <a:ext uri="{FF2B5EF4-FFF2-40B4-BE49-F238E27FC236}">
                <a16:creationId xmlns:a16="http://schemas.microsoft.com/office/drawing/2014/main" id="{C6EAE748-9252-45C6-ACDA-15E71CBDC39B}"/>
              </a:ext>
            </a:extLst>
          </p:cNvPr>
          <p:cNvPicPr>
            <a:picLocks noChangeAspect="1"/>
          </p:cNvPicPr>
          <p:nvPr/>
        </p:nvPicPr>
        <p:blipFill rotWithShape="1">
          <a:blip r:embed="rId6"/>
          <a:srcRect l="32196" t="39472" r="31779" b="15875"/>
          <a:stretch/>
        </p:blipFill>
        <p:spPr>
          <a:xfrm>
            <a:off x="3212272" y="2050314"/>
            <a:ext cx="2774659" cy="1863007"/>
          </a:xfrm>
          <a:prstGeom prst="rect">
            <a:avLst/>
          </a:prstGeom>
        </p:spPr>
      </p:pic>
      <p:pic>
        <p:nvPicPr>
          <p:cNvPr id="13" name="Picture 12">
            <a:extLst>
              <a:ext uri="{FF2B5EF4-FFF2-40B4-BE49-F238E27FC236}">
                <a16:creationId xmlns:a16="http://schemas.microsoft.com/office/drawing/2014/main" id="{3B4D0680-8C47-495C-8EB8-30C0C8753B1A}"/>
              </a:ext>
            </a:extLst>
          </p:cNvPr>
          <p:cNvPicPr>
            <a:picLocks noChangeAspect="1"/>
          </p:cNvPicPr>
          <p:nvPr/>
        </p:nvPicPr>
        <p:blipFill rotWithShape="1">
          <a:blip r:embed="rId7"/>
          <a:srcRect l="32203" t="46108" r="32034" b="8677"/>
          <a:stretch/>
        </p:blipFill>
        <p:spPr>
          <a:xfrm>
            <a:off x="141384" y="3254645"/>
            <a:ext cx="2632647" cy="1802926"/>
          </a:xfrm>
          <a:prstGeom prst="rect">
            <a:avLst/>
          </a:prstGeom>
        </p:spPr>
      </p:pic>
      <p:pic>
        <p:nvPicPr>
          <p:cNvPr id="15" name="Picture 14">
            <a:extLst>
              <a:ext uri="{FF2B5EF4-FFF2-40B4-BE49-F238E27FC236}">
                <a16:creationId xmlns:a16="http://schemas.microsoft.com/office/drawing/2014/main" id="{F8319798-C235-44F2-8D97-A6E4D1FA18F6}"/>
              </a:ext>
            </a:extLst>
          </p:cNvPr>
          <p:cNvPicPr>
            <a:picLocks noChangeAspect="1"/>
          </p:cNvPicPr>
          <p:nvPr/>
        </p:nvPicPr>
        <p:blipFill rotWithShape="1">
          <a:blip r:embed="rId8"/>
          <a:srcRect l="31864" t="41103" r="31525" b="13526"/>
          <a:stretch/>
        </p:blipFill>
        <p:spPr>
          <a:xfrm>
            <a:off x="6146560" y="1026186"/>
            <a:ext cx="2685740" cy="1802927"/>
          </a:xfrm>
          <a:prstGeom prst="rect">
            <a:avLst/>
          </a:prstGeom>
        </p:spPr>
      </p:pic>
      <p:pic>
        <p:nvPicPr>
          <p:cNvPr id="17" name="Picture 16">
            <a:extLst>
              <a:ext uri="{FF2B5EF4-FFF2-40B4-BE49-F238E27FC236}">
                <a16:creationId xmlns:a16="http://schemas.microsoft.com/office/drawing/2014/main" id="{3464191D-7F1A-4D38-A0AA-40D516DA87DC}"/>
              </a:ext>
            </a:extLst>
          </p:cNvPr>
          <p:cNvPicPr>
            <a:picLocks noChangeAspect="1"/>
          </p:cNvPicPr>
          <p:nvPr/>
        </p:nvPicPr>
        <p:blipFill rotWithShape="1">
          <a:blip r:embed="rId9"/>
          <a:srcRect l="31831" t="29055" r="32403" b="26356"/>
          <a:stretch/>
        </p:blipFill>
        <p:spPr>
          <a:xfrm>
            <a:off x="6146560" y="3254645"/>
            <a:ext cx="2727395" cy="1863007"/>
          </a:xfrm>
          <a:prstGeom prst="rect">
            <a:avLst/>
          </a:prstGeom>
        </p:spPr>
      </p:pic>
      <p:pic>
        <p:nvPicPr>
          <p:cNvPr id="24" name="Audio 23">
            <a:hlinkClick r:id="" action="ppaction://media"/>
            <a:extLst>
              <a:ext uri="{FF2B5EF4-FFF2-40B4-BE49-F238E27FC236}">
                <a16:creationId xmlns:a16="http://schemas.microsoft.com/office/drawing/2014/main" id="{186F22CB-7BBF-4DA0-AAE6-0C5088E99AD7}"/>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8440738" y="44402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41014"/>
    </mc:Choice>
    <mc:Fallback>
      <p:transition spd="slow" advTm="4101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4"/>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pic>
        <p:nvPicPr>
          <p:cNvPr id="8" name="Picture 7" descr="A close-up of a circuit board&#10;&#10;Description automatically generated with medium confidence">
            <a:extLst>
              <a:ext uri="{FF2B5EF4-FFF2-40B4-BE49-F238E27FC236}">
                <a16:creationId xmlns:a16="http://schemas.microsoft.com/office/drawing/2014/main" id="{A07A3EB7-C5F8-4044-859C-C2FF41EDAD9D}"/>
              </a:ext>
            </a:extLst>
          </p:cNvPr>
          <p:cNvPicPr>
            <a:picLocks noChangeAspect="1"/>
          </p:cNvPicPr>
          <p:nvPr/>
        </p:nvPicPr>
        <p:blipFill>
          <a:blip r:embed="rId5">
            <a:alphaModFix amt="25000"/>
          </a:blip>
          <a:stretch>
            <a:fillRect/>
          </a:stretch>
        </p:blipFill>
        <p:spPr>
          <a:xfrm>
            <a:off x="0" y="0"/>
            <a:ext cx="9144000" cy="5143500"/>
          </a:xfrm>
          <a:prstGeom prst="rect">
            <a:avLst/>
          </a:prstGeom>
        </p:spPr>
      </p:pic>
      <p:sp>
        <p:nvSpPr>
          <p:cNvPr id="232" name="Google Shape;232;p40"/>
          <p:cNvSpPr txBox="1">
            <a:spLocks noGrp="1"/>
          </p:cNvSpPr>
          <p:nvPr>
            <p:ph type="title"/>
          </p:nvPr>
        </p:nvSpPr>
        <p:spPr>
          <a:xfrm>
            <a:off x="311700" y="204770"/>
            <a:ext cx="8520600" cy="6132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5400"/>
              <a:buNone/>
            </a:pPr>
            <a:r>
              <a:rPr lang="en" sz="2000" b="1" dirty="0">
                <a:solidFill>
                  <a:schemeClr val="lt1"/>
                </a:solidFill>
                <a:latin typeface="Lucida Sans" panose="020B0602030504020204" pitchFamily="34" charset="77"/>
                <a:ea typeface="Times New Roman"/>
                <a:cs typeface="Times New Roman"/>
                <a:sym typeface="Times New Roman"/>
              </a:rPr>
              <a:t>VAR Model Performance</a:t>
            </a:r>
            <a:endParaRPr sz="2000" b="1" dirty="0">
              <a:solidFill>
                <a:schemeClr val="lt1"/>
              </a:solidFill>
              <a:latin typeface="Lucida Sans" panose="020B0602030504020204" pitchFamily="34" charset="77"/>
            </a:endParaRPr>
          </a:p>
        </p:txBody>
      </p:sp>
      <p:pic>
        <p:nvPicPr>
          <p:cNvPr id="4" name="Picture 3" descr="Chart, scatter chart&#10;&#10;Description automatically generated">
            <a:extLst>
              <a:ext uri="{FF2B5EF4-FFF2-40B4-BE49-F238E27FC236}">
                <a16:creationId xmlns:a16="http://schemas.microsoft.com/office/drawing/2014/main" id="{84190E55-5278-1742-92B4-35FD22F4D617}"/>
              </a:ext>
            </a:extLst>
          </p:cNvPr>
          <p:cNvPicPr>
            <a:picLocks noChangeAspect="1"/>
          </p:cNvPicPr>
          <p:nvPr/>
        </p:nvPicPr>
        <p:blipFill>
          <a:blip r:embed="rId6"/>
          <a:stretch>
            <a:fillRect/>
          </a:stretch>
        </p:blipFill>
        <p:spPr>
          <a:xfrm>
            <a:off x="1574800" y="887907"/>
            <a:ext cx="5994399" cy="4050823"/>
          </a:xfrm>
          <a:prstGeom prst="rect">
            <a:avLst/>
          </a:prstGeom>
        </p:spPr>
      </p:pic>
      <p:pic>
        <p:nvPicPr>
          <p:cNvPr id="7" name="Audio 6">
            <a:hlinkClick r:id="" action="ppaction://media"/>
            <a:extLst>
              <a:ext uri="{FF2B5EF4-FFF2-40B4-BE49-F238E27FC236}">
                <a16:creationId xmlns:a16="http://schemas.microsoft.com/office/drawing/2014/main" id="{89DC1A4A-D08E-4A25-9B01-EA40CD7A0FC4}"/>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440738" y="4440238"/>
            <a:ext cx="487362" cy="487362"/>
          </a:xfrm>
          <a:prstGeom prst="rect">
            <a:avLst/>
          </a:prstGeom>
        </p:spPr>
      </p:pic>
    </p:spTree>
    <p:extLst>
      <p:ext uri="{BB962C8B-B14F-4D97-AF65-F5344CB8AC3E}">
        <p14:creationId xmlns:p14="http://schemas.microsoft.com/office/powerpoint/2010/main" val="3467139192"/>
      </p:ext>
    </p:extLst>
  </p:cSld>
  <p:clrMapOvr>
    <a:masterClrMapping/>
  </p:clrMapOvr>
  <mc:AlternateContent xmlns:mc="http://schemas.openxmlformats.org/markup-compatibility/2006">
    <mc:Choice xmlns:p14="http://schemas.microsoft.com/office/powerpoint/2010/main" Requires="p14">
      <p:transition spd="slow" p14:dur="2000" advTm="27632"/>
    </mc:Choice>
    <mc:Fallback>
      <p:transition spd="slow" advTm="2763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pic>
        <p:nvPicPr>
          <p:cNvPr id="4" name="Picture 3" descr="A close-up of a circuit board&#10;&#10;Description automatically generated with medium confidence">
            <a:extLst>
              <a:ext uri="{FF2B5EF4-FFF2-40B4-BE49-F238E27FC236}">
                <a16:creationId xmlns:a16="http://schemas.microsoft.com/office/drawing/2014/main" id="{DB2F826D-1EB1-5843-BA33-BD27218B82F8}"/>
              </a:ext>
            </a:extLst>
          </p:cNvPr>
          <p:cNvPicPr>
            <a:picLocks noChangeAspect="1"/>
          </p:cNvPicPr>
          <p:nvPr/>
        </p:nvPicPr>
        <p:blipFill>
          <a:blip r:embed="rId5">
            <a:alphaModFix amt="7000"/>
          </a:blip>
          <a:stretch>
            <a:fillRect/>
          </a:stretch>
        </p:blipFill>
        <p:spPr>
          <a:xfrm>
            <a:off x="0" y="0"/>
            <a:ext cx="9144000" cy="5143500"/>
          </a:xfrm>
          <a:prstGeom prst="rect">
            <a:avLst/>
          </a:prstGeom>
          <a:effectLst>
            <a:reflection endPos="65000" dist="50800" dir="5400000" sy="-100000" algn="bl" rotWithShape="0"/>
          </a:effectLst>
        </p:spPr>
      </p:pic>
      <p:sp>
        <p:nvSpPr>
          <p:cNvPr id="7" name="Google Shape;156;p30">
            <a:extLst>
              <a:ext uri="{FF2B5EF4-FFF2-40B4-BE49-F238E27FC236}">
                <a16:creationId xmlns:a16="http://schemas.microsoft.com/office/drawing/2014/main" id="{0B56F6F8-A03F-7146-96E2-173F76964ACB}"/>
              </a:ext>
            </a:extLst>
          </p:cNvPr>
          <p:cNvSpPr txBox="1">
            <a:spLocks noGrp="1"/>
          </p:cNvSpPr>
          <p:nvPr>
            <p:ph type="title"/>
          </p:nvPr>
        </p:nvSpPr>
        <p:spPr>
          <a:xfrm>
            <a:off x="311700" y="352159"/>
            <a:ext cx="8520600" cy="69210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 sz="2000" b="1" i="0" u="none" strike="noStrike" dirty="0">
                <a:solidFill>
                  <a:schemeClr val="tx2"/>
                </a:solidFill>
                <a:latin typeface="Lucida Sans" panose="020B0602030504020204" pitchFamily="34" charset="77"/>
                <a:ea typeface="Times New Roman"/>
                <a:cs typeface="Times New Roman"/>
                <a:sym typeface="Times New Roman"/>
              </a:rPr>
              <a:t>Conclusion</a:t>
            </a:r>
            <a:endParaRPr sz="2000" b="1" dirty="0">
              <a:solidFill>
                <a:schemeClr val="tx2"/>
              </a:solidFill>
              <a:latin typeface="Lucida Sans" panose="020B0602030504020204" pitchFamily="34" charset="77"/>
            </a:endParaRPr>
          </a:p>
        </p:txBody>
      </p:sp>
      <p:sp>
        <p:nvSpPr>
          <p:cNvPr id="8" name="Google Shape;182;p33">
            <a:extLst>
              <a:ext uri="{FF2B5EF4-FFF2-40B4-BE49-F238E27FC236}">
                <a16:creationId xmlns:a16="http://schemas.microsoft.com/office/drawing/2014/main" id="{2A2DD1B5-BCFD-3444-A56A-517EA7B8AEE2}"/>
              </a:ext>
            </a:extLst>
          </p:cNvPr>
          <p:cNvSpPr txBox="1"/>
          <p:nvPr/>
        </p:nvSpPr>
        <p:spPr>
          <a:xfrm>
            <a:off x="221234" y="1044262"/>
            <a:ext cx="8414766" cy="2769959"/>
          </a:xfrm>
          <a:prstGeom prst="rect">
            <a:avLst/>
          </a:prstGeom>
          <a:noFill/>
          <a:ln>
            <a:noFill/>
          </a:ln>
        </p:spPr>
        <p:txBody>
          <a:bodyPr spcFirstLastPara="1" wrap="square" lIns="91425" tIns="91425" rIns="91425" bIns="91425" anchor="t" anchorCtr="0">
            <a:spAutoFit/>
          </a:bodyPr>
          <a:lstStyle/>
          <a:p>
            <a:pPr marL="127000" lvl="0" algn="just" rtl="0">
              <a:lnSpc>
                <a:spcPct val="100000"/>
              </a:lnSpc>
              <a:spcBef>
                <a:spcPts val="0"/>
              </a:spcBef>
              <a:spcAft>
                <a:spcPts val="0"/>
              </a:spcAft>
              <a:buClr>
                <a:schemeClr val="bg1"/>
              </a:buClr>
              <a:buSzPts val="1600"/>
            </a:pPr>
            <a:r>
              <a:rPr lang="en-US" dirty="0">
                <a:solidFill>
                  <a:schemeClr val="dk1"/>
                </a:solidFill>
                <a:latin typeface="Lucida Sans" panose="020B0602030504020204" pitchFamily="34" charset="77"/>
                <a:ea typeface="Times New Roman"/>
                <a:cs typeface="Times New Roman"/>
                <a:sym typeface="Times New Roman"/>
              </a:rPr>
              <a:t>It can be concluded from the results and experiments,</a:t>
            </a:r>
          </a:p>
          <a:p>
            <a:pPr marL="127000" lvl="0" algn="just" rtl="0">
              <a:lnSpc>
                <a:spcPct val="100000"/>
              </a:lnSpc>
              <a:spcBef>
                <a:spcPts val="0"/>
              </a:spcBef>
              <a:spcAft>
                <a:spcPts val="0"/>
              </a:spcAft>
              <a:buClr>
                <a:schemeClr val="bg1"/>
              </a:buClr>
              <a:buSzPts val="1600"/>
            </a:pPr>
            <a:endParaRPr lang="en-US" dirty="0">
              <a:solidFill>
                <a:schemeClr val="dk1"/>
              </a:solidFill>
              <a:latin typeface="Lucida Sans" panose="020B0602030504020204" pitchFamily="34" charset="77"/>
              <a:ea typeface="Times New Roman"/>
              <a:cs typeface="Times New Roman"/>
              <a:sym typeface="Times New Roman"/>
            </a:endParaRPr>
          </a:p>
          <a:p>
            <a:pPr marL="412750" lvl="0" indent="-285750" algn="just" rtl="0">
              <a:lnSpc>
                <a:spcPct val="100000"/>
              </a:lnSpc>
              <a:spcBef>
                <a:spcPts val="0"/>
              </a:spcBef>
              <a:spcAft>
                <a:spcPts val="0"/>
              </a:spcAft>
              <a:buClr>
                <a:schemeClr val="tx1"/>
              </a:buClr>
              <a:buSzPts val="1600"/>
              <a:buFont typeface="Wingdings" pitchFamily="2" charset="2"/>
              <a:buChar char="§"/>
            </a:pPr>
            <a:r>
              <a:rPr lang="en-US" dirty="0">
                <a:solidFill>
                  <a:schemeClr val="dk1"/>
                </a:solidFill>
                <a:latin typeface="Lucida Sans" panose="020B0602030504020204" pitchFamily="34" charset="77"/>
                <a:ea typeface="Times New Roman"/>
                <a:cs typeface="Times New Roman"/>
                <a:sym typeface="Times New Roman"/>
              </a:rPr>
              <a:t>Sentiment analysis on tweets infers low percentage number of negative tweets, i.e., 15%</a:t>
            </a:r>
          </a:p>
          <a:p>
            <a:pPr marL="412750" lvl="0" indent="-285750" algn="just" rtl="0">
              <a:lnSpc>
                <a:spcPct val="100000"/>
              </a:lnSpc>
              <a:spcBef>
                <a:spcPts val="0"/>
              </a:spcBef>
              <a:spcAft>
                <a:spcPts val="0"/>
              </a:spcAft>
              <a:buClr>
                <a:schemeClr val="tx1"/>
              </a:buClr>
              <a:buSzPts val="1600"/>
              <a:buFont typeface="Wingdings" pitchFamily="2" charset="2"/>
              <a:buChar char="§"/>
            </a:pPr>
            <a:endParaRPr lang="en-US" dirty="0">
              <a:solidFill>
                <a:schemeClr val="dk1"/>
              </a:solidFill>
              <a:latin typeface="Lucida Sans" panose="020B0602030504020204" pitchFamily="34" charset="77"/>
              <a:ea typeface="Times New Roman"/>
              <a:cs typeface="Times New Roman"/>
              <a:sym typeface="Times New Roman"/>
            </a:endParaRPr>
          </a:p>
          <a:p>
            <a:pPr marL="412750" lvl="0" indent="-285750" algn="just" rtl="0">
              <a:lnSpc>
                <a:spcPct val="100000"/>
              </a:lnSpc>
              <a:spcBef>
                <a:spcPts val="0"/>
              </a:spcBef>
              <a:spcAft>
                <a:spcPts val="0"/>
              </a:spcAft>
              <a:buClr>
                <a:schemeClr val="tx1"/>
              </a:buClr>
              <a:buSzPts val="1600"/>
              <a:buFont typeface="Wingdings" pitchFamily="2" charset="2"/>
              <a:buChar char="§"/>
            </a:pPr>
            <a:r>
              <a:rPr lang="en-US" dirty="0">
                <a:solidFill>
                  <a:schemeClr val="dk1"/>
                </a:solidFill>
                <a:latin typeface="Lucida Sans" panose="020B0602030504020204" pitchFamily="34" charset="77"/>
                <a:ea typeface="Times New Roman"/>
                <a:cs typeface="Times New Roman"/>
                <a:sym typeface="Times New Roman"/>
              </a:rPr>
              <a:t>Stocks of all companies resulted in positive trend which shows rise in stock prices with positive market sentiment</a:t>
            </a:r>
          </a:p>
          <a:p>
            <a:pPr marL="412750" lvl="0" indent="-285750" algn="just" rtl="0">
              <a:lnSpc>
                <a:spcPct val="100000"/>
              </a:lnSpc>
              <a:spcBef>
                <a:spcPts val="0"/>
              </a:spcBef>
              <a:spcAft>
                <a:spcPts val="0"/>
              </a:spcAft>
              <a:buClr>
                <a:schemeClr val="tx1"/>
              </a:buClr>
              <a:buSzPts val="1600"/>
              <a:buFont typeface="Wingdings" pitchFamily="2" charset="2"/>
              <a:buChar char="§"/>
            </a:pPr>
            <a:endParaRPr lang="en-US" dirty="0">
              <a:solidFill>
                <a:schemeClr val="dk1"/>
              </a:solidFill>
              <a:latin typeface="Lucida Sans" panose="020B0602030504020204" pitchFamily="34" charset="77"/>
              <a:ea typeface="Times New Roman"/>
              <a:cs typeface="Times New Roman"/>
              <a:sym typeface="Times New Roman"/>
            </a:endParaRPr>
          </a:p>
          <a:p>
            <a:pPr marL="412750" lvl="0" indent="-285750" algn="just" rtl="0">
              <a:lnSpc>
                <a:spcPct val="100000"/>
              </a:lnSpc>
              <a:spcBef>
                <a:spcPts val="0"/>
              </a:spcBef>
              <a:spcAft>
                <a:spcPts val="0"/>
              </a:spcAft>
              <a:buClr>
                <a:schemeClr val="tx1"/>
              </a:buClr>
              <a:buSzPts val="1600"/>
              <a:buFont typeface="Wingdings" pitchFamily="2" charset="2"/>
              <a:buChar char="§"/>
            </a:pPr>
            <a:r>
              <a:rPr lang="en-US" dirty="0">
                <a:solidFill>
                  <a:schemeClr val="dk1"/>
                </a:solidFill>
                <a:latin typeface="Lucida Sans" panose="020B0602030504020204" pitchFamily="34" charset="77"/>
                <a:ea typeface="Times New Roman"/>
                <a:cs typeface="Times New Roman"/>
                <a:sym typeface="Times New Roman"/>
              </a:rPr>
              <a:t>Weak correlation between compound sentiment score and stock prices may be due to non-linearity in compound score</a:t>
            </a:r>
          </a:p>
          <a:p>
            <a:pPr marL="412750" lvl="0" indent="-285750" algn="just" rtl="0">
              <a:lnSpc>
                <a:spcPct val="100000"/>
              </a:lnSpc>
              <a:spcBef>
                <a:spcPts val="0"/>
              </a:spcBef>
              <a:spcAft>
                <a:spcPts val="0"/>
              </a:spcAft>
              <a:buClr>
                <a:schemeClr val="tx1"/>
              </a:buClr>
              <a:buSzPts val="1600"/>
              <a:buFont typeface="Wingdings" pitchFamily="2" charset="2"/>
              <a:buChar char="§"/>
            </a:pPr>
            <a:endParaRPr lang="en-US" dirty="0">
              <a:solidFill>
                <a:schemeClr val="dk1"/>
              </a:solidFill>
              <a:latin typeface="Lucida Sans" panose="020B0602030504020204" pitchFamily="34" charset="77"/>
              <a:ea typeface="Times New Roman"/>
              <a:cs typeface="Times New Roman"/>
              <a:sym typeface="Times New Roman"/>
            </a:endParaRPr>
          </a:p>
          <a:p>
            <a:pPr marL="412750" lvl="0" indent="-285750" algn="just" rtl="0">
              <a:lnSpc>
                <a:spcPct val="100000"/>
              </a:lnSpc>
              <a:spcBef>
                <a:spcPts val="0"/>
              </a:spcBef>
              <a:spcAft>
                <a:spcPts val="0"/>
              </a:spcAft>
              <a:buClr>
                <a:schemeClr val="tx1"/>
              </a:buClr>
              <a:buSzPts val="1600"/>
              <a:buFont typeface="Wingdings" pitchFamily="2" charset="2"/>
              <a:buChar char="§"/>
            </a:pPr>
            <a:r>
              <a:rPr lang="en-US" dirty="0">
                <a:solidFill>
                  <a:schemeClr val="dk1"/>
                </a:solidFill>
                <a:latin typeface="Lucida Sans" panose="020B0602030504020204" pitchFamily="34" charset="77"/>
                <a:ea typeface="Times New Roman"/>
                <a:cs typeface="Times New Roman"/>
                <a:sym typeface="Times New Roman"/>
              </a:rPr>
              <a:t>Forecasting with sentiment and stock prices resulted in acceptable error in all the companies except Tesla</a:t>
            </a:r>
          </a:p>
        </p:txBody>
      </p:sp>
      <p:pic>
        <p:nvPicPr>
          <p:cNvPr id="15" name="Audio 14">
            <a:hlinkClick r:id="" action="ppaction://media"/>
            <a:extLst>
              <a:ext uri="{FF2B5EF4-FFF2-40B4-BE49-F238E27FC236}">
                <a16:creationId xmlns:a16="http://schemas.microsoft.com/office/drawing/2014/main" id="{F458B104-8222-4650-8D99-02818E48769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440738" y="44402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13981"/>
    </mc:Choice>
    <mc:Fallback>
      <p:transition spd="slow" advTm="11398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24"/>
          <p:cNvSpPr txBox="1">
            <a:spLocks noGrp="1"/>
          </p:cNvSpPr>
          <p:nvPr>
            <p:ph type="title"/>
          </p:nvPr>
        </p:nvSpPr>
        <p:spPr>
          <a:xfrm>
            <a:off x="512700" y="2258825"/>
            <a:ext cx="2420700" cy="11574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6000"/>
              <a:buNone/>
            </a:pPr>
            <a:r>
              <a:rPr lang="en" sz="3200" dirty="0">
                <a:latin typeface="Lucida Sans" panose="020B0602030504020204" pitchFamily="34" charset="77"/>
              </a:rPr>
              <a:t>Content</a:t>
            </a:r>
            <a:endParaRPr sz="3200" dirty="0">
              <a:latin typeface="Lucida Sans" panose="020B0602030504020204" pitchFamily="34" charset="77"/>
            </a:endParaRPr>
          </a:p>
        </p:txBody>
      </p:sp>
      <p:sp>
        <p:nvSpPr>
          <p:cNvPr id="109" name="Google Shape;109;p24"/>
          <p:cNvSpPr txBox="1"/>
          <p:nvPr/>
        </p:nvSpPr>
        <p:spPr>
          <a:xfrm>
            <a:off x="3946474" y="1539350"/>
            <a:ext cx="3221969" cy="430857"/>
          </a:xfrm>
          <a:prstGeom prst="rect">
            <a:avLst/>
          </a:prstGeom>
          <a:noFill/>
          <a:ln>
            <a:noFill/>
          </a:ln>
        </p:spPr>
        <p:txBody>
          <a:bodyPr spcFirstLastPara="1" wrap="square" lIns="91425" tIns="91425" rIns="91425" bIns="91425" anchor="t" anchorCtr="0">
            <a:spAutoFit/>
          </a:bodyPr>
          <a:lstStyle/>
          <a:p>
            <a:pPr marL="457200" marR="0" lvl="0" indent="-336550" algn="l" rtl="0">
              <a:lnSpc>
                <a:spcPct val="100000"/>
              </a:lnSpc>
              <a:spcBef>
                <a:spcPts val="0"/>
              </a:spcBef>
              <a:spcAft>
                <a:spcPts val="0"/>
              </a:spcAft>
              <a:buClr>
                <a:schemeClr val="lt1"/>
              </a:buClr>
              <a:buSzPts val="1700"/>
              <a:buFont typeface="Old Standard TT"/>
              <a:buChar char="●"/>
            </a:pPr>
            <a:r>
              <a:rPr lang="en" sz="1600" b="0" i="0" u="none" strike="noStrike" cap="none" dirty="0">
                <a:solidFill>
                  <a:schemeClr val="lt1"/>
                </a:solidFill>
                <a:latin typeface="Lucida Sans" panose="020B0602030504020204" pitchFamily="34" charset="77"/>
                <a:ea typeface="Old Standard TT"/>
                <a:cs typeface="Old Standard TT"/>
                <a:sym typeface="Old Standard TT"/>
              </a:rPr>
              <a:t>Dataset Description</a:t>
            </a:r>
            <a:endParaRPr sz="1600" b="0" i="0" u="none" strike="noStrike" cap="none" dirty="0">
              <a:solidFill>
                <a:schemeClr val="lt1"/>
              </a:solidFill>
              <a:latin typeface="Lucida Sans" panose="020B0602030504020204" pitchFamily="34" charset="77"/>
              <a:ea typeface="Old Standard TT"/>
              <a:cs typeface="Old Standard TT"/>
              <a:sym typeface="Old Standard TT"/>
            </a:endParaRPr>
          </a:p>
        </p:txBody>
      </p:sp>
      <p:sp>
        <p:nvSpPr>
          <p:cNvPr id="110" name="Google Shape;110;p24"/>
          <p:cNvSpPr txBox="1"/>
          <p:nvPr/>
        </p:nvSpPr>
        <p:spPr>
          <a:xfrm>
            <a:off x="3946475" y="2234388"/>
            <a:ext cx="2552100" cy="446400"/>
          </a:xfrm>
          <a:prstGeom prst="rect">
            <a:avLst/>
          </a:prstGeom>
          <a:noFill/>
          <a:ln>
            <a:noFill/>
          </a:ln>
        </p:spPr>
        <p:txBody>
          <a:bodyPr spcFirstLastPara="1" wrap="square" lIns="91425" tIns="91425" rIns="91425" bIns="91425" anchor="t" anchorCtr="0">
            <a:spAutoFit/>
          </a:bodyPr>
          <a:lstStyle/>
          <a:p>
            <a:pPr marL="457200" marR="0" lvl="0" indent="-336550" algn="l" rtl="0">
              <a:lnSpc>
                <a:spcPct val="100000"/>
              </a:lnSpc>
              <a:spcBef>
                <a:spcPts val="0"/>
              </a:spcBef>
              <a:spcAft>
                <a:spcPts val="0"/>
              </a:spcAft>
              <a:buClr>
                <a:schemeClr val="lt1"/>
              </a:buClr>
              <a:buSzPts val="1700"/>
              <a:buFont typeface="Old Standard TT"/>
              <a:buChar char="●"/>
            </a:pPr>
            <a:r>
              <a:rPr lang="en" sz="1600" b="0" i="0" u="none" strike="noStrike" cap="none" dirty="0">
                <a:solidFill>
                  <a:schemeClr val="lt1"/>
                </a:solidFill>
                <a:latin typeface="Lucida Sans" panose="020B0602030504020204" pitchFamily="34" charset="77"/>
                <a:ea typeface="Old Standard TT"/>
                <a:cs typeface="Old Standard TT"/>
                <a:sym typeface="Old Standard TT"/>
              </a:rPr>
              <a:t>Methodology</a:t>
            </a:r>
            <a:endParaRPr sz="1600" b="0" i="0" u="none" strike="noStrike" cap="none" dirty="0">
              <a:solidFill>
                <a:schemeClr val="lt1"/>
              </a:solidFill>
              <a:latin typeface="Lucida Sans" panose="020B0602030504020204" pitchFamily="34" charset="77"/>
              <a:ea typeface="Old Standard TT"/>
              <a:cs typeface="Old Standard TT"/>
              <a:sym typeface="Old Standard TT"/>
            </a:endParaRPr>
          </a:p>
        </p:txBody>
      </p:sp>
      <p:sp>
        <p:nvSpPr>
          <p:cNvPr id="111" name="Google Shape;111;p24"/>
          <p:cNvSpPr txBox="1"/>
          <p:nvPr/>
        </p:nvSpPr>
        <p:spPr>
          <a:xfrm>
            <a:off x="3946475" y="2899713"/>
            <a:ext cx="2552100" cy="446400"/>
          </a:xfrm>
          <a:prstGeom prst="rect">
            <a:avLst/>
          </a:prstGeom>
          <a:noFill/>
          <a:ln>
            <a:noFill/>
          </a:ln>
        </p:spPr>
        <p:txBody>
          <a:bodyPr spcFirstLastPara="1" wrap="square" lIns="91425" tIns="91425" rIns="91425" bIns="91425" anchor="t" anchorCtr="0">
            <a:spAutoFit/>
          </a:bodyPr>
          <a:lstStyle/>
          <a:p>
            <a:pPr marL="457200" marR="0" lvl="0" indent="-336550" algn="l" rtl="0">
              <a:lnSpc>
                <a:spcPct val="100000"/>
              </a:lnSpc>
              <a:spcBef>
                <a:spcPts val="0"/>
              </a:spcBef>
              <a:spcAft>
                <a:spcPts val="0"/>
              </a:spcAft>
              <a:buClr>
                <a:schemeClr val="lt1"/>
              </a:buClr>
              <a:buSzPts val="1700"/>
              <a:buFont typeface="Old Standard TT"/>
              <a:buChar char="●"/>
            </a:pPr>
            <a:r>
              <a:rPr lang="en" sz="1600" b="0" i="0" u="none" strike="noStrike" cap="none" dirty="0">
                <a:solidFill>
                  <a:schemeClr val="lt1"/>
                </a:solidFill>
                <a:latin typeface="Lucida Sans" panose="020B0602030504020204" pitchFamily="34" charset="77"/>
                <a:ea typeface="Old Standard TT"/>
                <a:cs typeface="Old Standard TT"/>
                <a:sym typeface="Old Standard TT"/>
              </a:rPr>
              <a:t>Results</a:t>
            </a:r>
            <a:endParaRPr sz="1600" b="0" i="0" u="none" strike="noStrike" cap="none" dirty="0">
              <a:solidFill>
                <a:schemeClr val="lt1"/>
              </a:solidFill>
              <a:latin typeface="Lucida Sans" panose="020B0602030504020204" pitchFamily="34" charset="77"/>
              <a:ea typeface="Old Standard TT"/>
              <a:cs typeface="Old Standard TT"/>
              <a:sym typeface="Old Standard TT"/>
            </a:endParaRPr>
          </a:p>
        </p:txBody>
      </p:sp>
      <p:sp>
        <p:nvSpPr>
          <p:cNvPr id="112" name="Google Shape;112;p24"/>
          <p:cNvSpPr txBox="1"/>
          <p:nvPr/>
        </p:nvSpPr>
        <p:spPr>
          <a:xfrm>
            <a:off x="3946475" y="3416225"/>
            <a:ext cx="2552100" cy="446400"/>
          </a:xfrm>
          <a:prstGeom prst="rect">
            <a:avLst/>
          </a:prstGeom>
          <a:noFill/>
          <a:ln>
            <a:noFill/>
          </a:ln>
        </p:spPr>
        <p:txBody>
          <a:bodyPr spcFirstLastPara="1" wrap="square" lIns="91425" tIns="91425" rIns="91425" bIns="91425" anchor="t" anchorCtr="0">
            <a:spAutoFit/>
          </a:bodyPr>
          <a:lstStyle/>
          <a:p>
            <a:pPr marL="457200" marR="0" lvl="0" indent="-336550" algn="l" rtl="0">
              <a:lnSpc>
                <a:spcPct val="100000"/>
              </a:lnSpc>
              <a:spcBef>
                <a:spcPts val="0"/>
              </a:spcBef>
              <a:spcAft>
                <a:spcPts val="0"/>
              </a:spcAft>
              <a:buClr>
                <a:schemeClr val="lt1"/>
              </a:buClr>
              <a:buSzPts val="1700"/>
              <a:buFont typeface="Old Standard TT"/>
              <a:buChar char="●"/>
            </a:pPr>
            <a:r>
              <a:rPr lang="en" sz="1600" b="0" i="0" u="none" strike="noStrike" cap="none" dirty="0">
                <a:solidFill>
                  <a:schemeClr val="lt1"/>
                </a:solidFill>
                <a:latin typeface="Lucida Sans" panose="020B0602030504020204" pitchFamily="34" charset="77"/>
                <a:ea typeface="Old Standard TT"/>
                <a:cs typeface="Old Standard TT"/>
                <a:sym typeface="Old Standard TT"/>
              </a:rPr>
              <a:t>Conclusion</a:t>
            </a:r>
            <a:endParaRPr sz="1600" b="0" i="0" u="none" strike="noStrike" cap="none" dirty="0">
              <a:solidFill>
                <a:schemeClr val="lt1"/>
              </a:solidFill>
              <a:latin typeface="Lucida Sans" panose="020B0602030504020204" pitchFamily="34" charset="77"/>
              <a:ea typeface="Old Standard TT"/>
              <a:cs typeface="Old Standard TT"/>
              <a:sym typeface="Old Standard TT"/>
            </a:endParaRPr>
          </a:p>
        </p:txBody>
      </p:sp>
      <p:sp>
        <p:nvSpPr>
          <p:cNvPr id="113" name="Google Shape;113;p24"/>
          <p:cNvSpPr txBox="1"/>
          <p:nvPr/>
        </p:nvSpPr>
        <p:spPr>
          <a:xfrm>
            <a:off x="3946475" y="903750"/>
            <a:ext cx="2552100" cy="446400"/>
          </a:xfrm>
          <a:prstGeom prst="rect">
            <a:avLst/>
          </a:prstGeom>
          <a:noFill/>
          <a:ln>
            <a:noFill/>
          </a:ln>
        </p:spPr>
        <p:txBody>
          <a:bodyPr spcFirstLastPara="1" wrap="square" lIns="91425" tIns="91425" rIns="91425" bIns="91425" anchor="t" anchorCtr="0">
            <a:spAutoFit/>
          </a:bodyPr>
          <a:lstStyle/>
          <a:p>
            <a:pPr marL="457200" marR="0" lvl="0" indent="-336550" algn="l" rtl="0">
              <a:lnSpc>
                <a:spcPct val="100000"/>
              </a:lnSpc>
              <a:spcBef>
                <a:spcPts val="0"/>
              </a:spcBef>
              <a:spcAft>
                <a:spcPts val="0"/>
              </a:spcAft>
              <a:buClr>
                <a:schemeClr val="lt1"/>
              </a:buClr>
              <a:buSzPts val="1700"/>
              <a:buFont typeface="Old Standard TT"/>
              <a:buChar char="●"/>
            </a:pPr>
            <a:r>
              <a:rPr lang="en" sz="1600" b="0" i="0" u="none" strike="noStrike" cap="none" dirty="0">
                <a:solidFill>
                  <a:schemeClr val="lt1"/>
                </a:solidFill>
                <a:latin typeface="Lucida Sans" panose="020B0602030504020204" pitchFamily="34" charset="77"/>
                <a:ea typeface="Old Standard TT"/>
                <a:cs typeface="Old Standard TT"/>
                <a:sym typeface="Old Standard TT"/>
              </a:rPr>
              <a:t>Introduction</a:t>
            </a:r>
            <a:endParaRPr sz="1600" b="0" i="0" u="none" strike="noStrike" cap="none" dirty="0">
              <a:solidFill>
                <a:schemeClr val="lt1"/>
              </a:solidFill>
              <a:latin typeface="Lucida Sans" panose="020B0602030504020204" pitchFamily="34" charset="77"/>
              <a:ea typeface="Old Standard TT"/>
              <a:cs typeface="Old Standard TT"/>
              <a:sym typeface="Old Standard TT"/>
            </a:endParaRPr>
          </a:p>
        </p:txBody>
      </p:sp>
      <p:cxnSp>
        <p:nvCxnSpPr>
          <p:cNvPr id="114" name="Google Shape;114;p24"/>
          <p:cNvCxnSpPr/>
          <p:nvPr/>
        </p:nvCxnSpPr>
        <p:spPr>
          <a:xfrm>
            <a:off x="4510216" y="1309816"/>
            <a:ext cx="2026500" cy="0"/>
          </a:xfrm>
          <a:prstGeom prst="straightConnector1">
            <a:avLst/>
          </a:prstGeom>
          <a:noFill/>
          <a:ln w="12700" cap="flat" cmpd="sng">
            <a:solidFill>
              <a:srgbClr val="F9F5E9"/>
            </a:solidFill>
            <a:prstDash val="solid"/>
            <a:round/>
            <a:headEnd type="none" w="sm" len="sm"/>
            <a:tailEnd type="none" w="sm" len="sm"/>
          </a:ln>
        </p:spPr>
      </p:cxnSp>
      <p:cxnSp>
        <p:nvCxnSpPr>
          <p:cNvPr id="115" name="Google Shape;115;p24"/>
          <p:cNvCxnSpPr/>
          <p:nvPr/>
        </p:nvCxnSpPr>
        <p:spPr>
          <a:xfrm>
            <a:off x="4510216" y="1985750"/>
            <a:ext cx="2026500" cy="0"/>
          </a:xfrm>
          <a:prstGeom prst="straightConnector1">
            <a:avLst/>
          </a:prstGeom>
          <a:noFill/>
          <a:ln w="12700" cap="flat" cmpd="sng">
            <a:solidFill>
              <a:srgbClr val="F9F5E9"/>
            </a:solidFill>
            <a:prstDash val="solid"/>
            <a:round/>
            <a:headEnd type="none" w="sm" len="sm"/>
            <a:tailEnd type="none" w="sm" len="sm"/>
          </a:ln>
        </p:spPr>
      </p:cxnSp>
      <p:cxnSp>
        <p:nvCxnSpPr>
          <p:cNvPr id="116" name="Google Shape;116;p24"/>
          <p:cNvCxnSpPr/>
          <p:nvPr/>
        </p:nvCxnSpPr>
        <p:spPr>
          <a:xfrm>
            <a:off x="4510216" y="2680788"/>
            <a:ext cx="2026500" cy="0"/>
          </a:xfrm>
          <a:prstGeom prst="straightConnector1">
            <a:avLst/>
          </a:prstGeom>
          <a:noFill/>
          <a:ln w="12700" cap="flat" cmpd="sng">
            <a:solidFill>
              <a:srgbClr val="F9F5E9"/>
            </a:solidFill>
            <a:prstDash val="solid"/>
            <a:round/>
            <a:headEnd type="none" w="sm" len="sm"/>
            <a:tailEnd type="none" w="sm" len="sm"/>
          </a:ln>
        </p:spPr>
      </p:cxnSp>
      <p:cxnSp>
        <p:nvCxnSpPr>
          <p:cNvPr id="117" name="Google Shape;117;p24"/>
          <p:cNvCxnSpPr/>
          <p:nvPr/>
        </p:nvCxnSpPr>
        <p:spPr>
          <a:xfrm>
            <a:off x="4510216" y="3354351"/>
            <a:ext cx="2026500" cy="0"/>
          </a:xfrm>
          <a:prstGeom prst="straightConnector1">
            <a:avLst/>
          </a:prstGeom>
          <a:noFill/>
          <a:ln w="12700" cap="flat" cmpd="sng">
            <a:solidFill>
              <a:srgbClr val="F9F5E9"/>
            </a:solidFill>
            <a:prstDash val="solid"/>
            <a:round/>
            <a:headEnd type="none" w="sm" len="sm"/>
            <a:tailEnd type="none" w="sm" len="sm"/>
          </a:ln>
        </p:spPr>
      </p:cxnSp>
      <p:cxnSp>
        <p:nvCxnSpPr>
          <p:cNvPr id="118" name="Google Shape;118;p24"/>
          <p:cNvCxnSpPr/>
          <p:nvPr/>
        </p:nvCxnSpPr>
        <p:spPr>
          <a:xfrm>
            <a:off x="4510216" y="3904735"/>
            <a:ext cx="2026500" cy="0"/>
          </a:xfrm>
          <a:prstGeom prst="straightConnector1">
            <a:avLst/>
          </a:prstGeom>
          <a:noFill/>
          <a:ln w="12700" cap="flat" cmpd="sng">
            <a:solidFill>
              <a:srgbClr val="F9F5E9"/>
            </a:solidFill>
            <a:prstDash val="solid"/>
            <a:round/>
            <a:headEnd type="none" w="sm" len="sm"/>
            <a:tailEnd type="none" w="sm" len="sm"/>
          </a:ln>
        </p:spPr>
      </p:cxnSp>
      <p:pic>
        <p:nvPicPr>
          <p:cNvPr id="6" name="Audio 5">
            <a:hlinkClick r:id="" action="ppaction://media"/>
            <a:extLst>
              <a:ext uri="{FF2B5EF4-FFF2-40B4-BE49-F238E27FC236}">
                <a16:creationId xmlns:a16="http://schemas.microsoft.com/office/drawing/2014/main" id="{09E4B0C6-D79B-44CF-ABE8-3EE8A0DDE26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440738" y="44402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8467"/>
    </mc:Choice>
    <mc:Fallback>
      <p:transition spd="slow" advTm="1846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pic>
        <p:nvPicPr>
          <p:cNvPr id="4" name="Picture 3" descr="A close-up of a circuit board&#10;&#10;Description automatically generated with medium confidence">
            <a:extLst>
              <a:ext uri="{FF2B5EF4-FFF2-40B4-BE49-F238E27FC236}">
                <a16:creationId xmlns:a16="http://schemas.microsoft.com/office/drawing/2014/main" id="{DB2F826D-1EB1-5843-BA33-BD27218B82F8}"/>
              </a:ext>
            </a:extLst>
          </p:cNvPr>
          <p:cNvPicPr>
            <a:picLocks noChangeAspect="1"/>
          </p:cNvPicPr>
          <p:nvPr/>
        </p:nvPicPr>
        <p:blipFill>
          <a:blip r:embed="rId5">
            <a:alphaModFix amt="7000"/>
          </a:blip>
          <a:stretch>
            <a:fillRect/>
          </a:stretch>
        </p:blipFill>
        <p:spPr>
          <a:xfrm>
            <a:off x="0" y="0"/>
            <a:ext cx="9144000" cy="5143500"/>
          </a:xfrm>
          <a:prstGeom prst="rect">
            <a:avLst/>
          </a:prstGeom>
          <a:effectLst>
            <a:reflection endPos="65000" dist="50800" dir="5400000" sy="-100000" algn="bl" rotWithShape="0"/>
          </a:effectLst>
        </p:spPr>
      </p:pic>
      <p:sp>
        <p:nvSpPr>
          <p:cNvPr id="3" name="Google Shape;156;p30">
            <a:extLst>
              <a:ext uri="{FF2B5EF4-FFF2-40B4-BE49-F238E27FC236}">
                <a16:creationId xmlns:a16="http://schemas.microsoft.com/office/drawing/2014/main" id="{D78559AF-E754-3243-B68C-BE6BE3C0FA2B}"/>
              </a:ext>
            </a:extLst>
          </p:cNvPr>
          <p:cNvSpPr txBox="1">
            <a:spLocks noGrp="1"/>
          </p:cNvSpPr>
          <p:nvPr>
            <p:ph type="title"/>
          </p:nvPr>
        </p:nvSpPr>
        <p:spPr>
          <a:xfrm>
            <a:off x="311700" y="352159"/>
            <a:ext cx="8520600" cy="69210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 sz="2000" b="1" i="0" u="none" strike="noStrike" dirty="0">
                <a:solidFill>
                  <a:schemeClr val="tx2"/>
                </a:solidFill>
                <a:latin typeface="Lucida Sans" panose="020B0602030504020204" pitchFamily="34" charset="77"/>
                <a:ea typeface="Times New Roman"/>
                <a:cs typeface="Times New Roman"/>
                <a:sym typeface="Times New Roman"/>
              </a:rPr>
              <a:t>References</a:t>
            </a:r>
            <a:endParaRPr sz="2000" b="1" dirty="0">
              <a:solidFill>
                <a:schemeClr val="tx2"/>
              </a:solidFill>
              <a:latin typeface="Lucida Sans" panose="020B0602030504020204" pitchFamily="34" charset="77"/>
            </a:endParaRPr>
          </a:p>
        </p:txBody>
      </p:sp>
      <p:sp>
        <p:nvSpPr>
          <p:cNvPr id="5" name="Google Shape;182;p33">
            <a:extLst>
              <a:ext uri="{FF2B5EF4-FFF2-40B4-BE49-F238E27FC236}">
                <a16:creationId xmlns:a16="http://schemas.microsoft.com/office/drawing/2014/main" id="{514B42DD-F880-F340-9F7C-A822D9B09D8B}"/>
              </a:ext>
            </a:extLst>
          </p:cNvPr>
          <p:cNvSpPr txBox="1"/>
          <p:nvPr/>
        </p:nvSpPr>
        <p:spPr>
          <a:xfrm>
            <a:off x="311700" y="1072524"/>
            <a:ext cx="8414766" cy="2123628"/>
          </a:xfrm>
          <a:prstGeom prst="rect">
            <a:avLst/>
          </a:prstGeom>
          <a:noFill/>
          <a:ln>
            <a:noFill/>
          </a:ln>
        </p:spPr>
        <p:txBody>
          <a:bodyPr spcFirstLastPara="1" wrap="square" lIns="91425" tIns="91425" rIns="91425" bIns="91425" anchor="t" anchorCtr="0">
            <a:spAutoFit/>
          </a:bodyPr>
          <a:lstStyle/>
          <a:p>
            <a:pPr marL="127000" lvl="0" algn="just" rtl="0">
              <a:lnSpc>
                <a:spcPct val="100000"/>
              </a:lnSpc>
              <a:spcBef>
                <a:spcPts val="0"/>
              </a:spcBef>
              <a:spcAft>
                <a:spcPts val="0"/>
              </a:spcAft>
              <a:buClr>
                <a:schemeClr val="tx1"/>
              </a:buClr>
              <a:buSzPts val="1600"/>
            </a:pPr>
            <a:endParaRPr lang="en-US" dirty="0">
              <a:solidFill>
                <a:schemeClr val="dk1"/>
              </a:solidFill>
              <a:latin typeface="Lucida Sans" panose="020B0602030504020204" pitchFamily="34" charset="77"/>
              <a:ea typeface="Times New Roman"/>
              <a:cs typeface="Times New Roman"/>
              <a:sym typeface="Times New Roman"/>
            </a:endParaRPr>
          </a:p>
          <a:p>
            <a:pPr marL="285750" indent="-285750">
              <a:buFont typeface="Arial" panose="020B0604020202020204" pitchFamily="34" charset="0"/>
              <a:buChar char="•"/>
            </a:pPr>
            <a:r>
              <a:rPr lang="en-US" u="sng" dirty="0">
                <a:hlinkClick r:id="rId6"/>
              </a:rPr>
              <a:t>https://towardsdatascience.com/multivariate-time-series-forecasting-456ace675971</a:t>
            </a:r>
            <a:endParaRPr lang="en-US" u="sng" dirty="0"/>
          </a:p>
          <a:p>
            <a:pPr marL="285750" indent="-285750">
              <a:buFont typeface="Arial" panose="020B0604020202020204" pitchFamily="34" charset="0"/>
              <a:buChar char="•"/>
            </a:pPr>
            <a:endParaRPr lang="en-US" u="sng" dirty="0">
              <a:hlinkClick r:id="rId7"/>
            </a:endParaRPr>
          </a:p>
          <a:p>
            <a:pPr marL="285750" indent="-285750">
              <a:buFont typeface="Arial" panose="020B0604020202020204" pitchFamily="34" charset="0"/>
              <a:buChar char="•"/>
            </a:pPr>
            <a:r>
              <a:rPr lang="en-US" u="sng" dirty="0">
                <a:hlinkClick r:id="rId7"/>
              </a:rPr>
              <a:t>https://www.geeksforgeeks.org/python-sentiment-analysis-using-vader/</a:t>
            </a:r>
            <a:endParaRPr lang="en-US" u="sng" dirty="0"/>
          </a:p>
          <a:p>
            <a:pPr marL="285750" indent="-285750">
              <a:buFont typeface="Arial" panose="020B0604020202020204" pitchFamily="34" charset="0"/>
              <a:buChar char="•"/>
            </a:pPr>
            <a:endParaRPr lang="en-US" u="sng" dirty="0">
              <a:solidFill>
                <a:schemeClr val="dk1"/>
              </a:solidFill>
              <a:latin typeface="Lucida Sans" panose="020B0602030504020204" pitchFamily="34" charset="77"/>
              <a:ea typeface="Times New Roman"/>
              <a:cs typeface="Times New Roman"/>
              <a:sym typeface="Times New Roman"/>
            </a:endParaRPr>
          </a:p>
          <a:p>
            <a:pPr marL="285750" indent="-285750">
              <a:buFont typeface="Arial" panose="020B0604020202020204" pitchFamily="34" charset="0"/>
              <a:buChar char="•"/>
            </a:pPr>
            <a:r>
              <a:rPr lang="en-US" u="sng" dirty="0">
                <a:hlinkClick r:id="rId8"/>
              </a:rPr>
              <a:t>https://towardsdatascience.com/a-comprehensive-guide-to-downloading-stock-prices-in-python-2cd93ff821d4</a:t>
            </a:r>
            <a:endParaRPr lang="en-US" u="sng" dirty="0"/>
          </a:p>
          <a:p>
            <a:pPr marL="285750" indent="-285750">
              <a:buFont typeface="Arial" panose="020B0604020202020204" pitchFamily="34" charset="0"/>
              <a:buChar char="•"/>
            </a:pPr>
            <a:endParaRPr lang="en-US" u="sng" dirty="0">
              <a:solidFill>
                <a:schemeClr val="dk1"/>
              </a:solidFill>
              <a:latin typeface="Lucida Sans" panose="020B0602030504020204" pitchFamily="34" charset="77"/>
              <a:ea typeface="Times New Roman"/>
              <a:cs typeface="Times New Roman"/>
              <a:sym typeface="Times New Roman"/>
            </a:endParaRPr>
          </a:p>
          <a:p>
            <a:pPr marL="285750" indent="-285750">
              <a:buFont typeface="Arial" panose="020B0604020202020204" pitchFamily="34" charset="0"/>
              <a:buChar char="•"/>
            </a:pPr>
            <a:r>
              <a:rPr lang="en-US" u="sng" dirty="0">
                <a:hlinkClick r:id="rId9"/>
              </a:rPr>
              <a:t>https://einvestingforbeginners.com/stock-correlation-daah/</a:t>
            </a:r>
            <a:endParaRPr lang="en-US" dirty="0">
              <a:solidFill>
                <a:schemeClr val="dk1"/>
              </a:solidFill>
              <a:latin typeface="Lucida Sans" panose="020B0602030504020204" pitchFamily="34" charset="77"/>
              <a:ea typeface="Times New Roman"/>
              <a:cs typeface="Times New Roman"/>
              <a:sym typeface="Times New Roman"/>
            </a:endParaRPr>
          </a:p>
        </p:txBody>
      </p:sp>
      <p:sp>
        <p:nvSpPr>
          <p:cNvPr id="6" name="TextBox 5">
            <a:extLst>
              <a:ext uri="{FF2B5EF4-FFF2-40B4-BE49-F238E27FC236}">
                <a16:creationId xmlns:a16="http://schemas.microsoft.com/office/drawing/2014/main" id="{A88F824E-C810-43E7-959F-BF233D11D48F}"/>
              </a:ext>
            </a:extLst>
          </p:cNvPr>
          <p:cNvSpPr txBox="1"/>
          <p:nvPr/>
        </p:nvSpPr>
        <p:spPr>
          <a:xfrm>
            <a:off x="410705" y="3443660"/>
            <a:ext cx="8088106" cy="400110"/>
          </a:xfrm>
          <a:prstGeom prst="rect">
            <a:avLst/>
          </a:prstGeom>
          <a:noFill/>
        </p:spPr>
        <p:txBody>
          <a:bodyPr wrap="square" rtlCol="0">
            <a:spAutoFit/>
          </a:bodyPr>
          <a:lstStyle/>
          <a:p>
            <a:r>
              <a:rPr lang="en-US" sz="2000" b="1" dirty="0">
                <a:solidFill>
                  <a:schemeClr val="tx2"/>
                </a:solidFill>
                <a:latin typeface="Lucida Sans" panose="020B0602030504020204" pitchFamily="34" charset="77"/>
                <a:cs typeface="Times New Roman"/>
                <a:sym typeface="Old Standard TT"/>
              </a:rPr>
              <a:t>GitHub Link</a:t>
            </a:r>
          </a:p>
        </p:txBody>
      </p:sp>
      <p:sp>
        <p:nvSpPr>
          <p:cNvPr id="7" name="TextBox 6">
            <a:extLst>
              <a:ext uri="{FF2B5EF4-FFF2-40B4-BE49-F238E27FC236}">
                <a16:creationId xmlns:a16="http://schemas.microsoft.com/office/drawing/2014/main" id="{E85ACD00-FA81-41E7-B7B0-EE4FA88715E9}"/>
              </a:ext>
            </a:extLst>
          </p:cNvPr>
          <p:cNvSpPr txBox="1"/>
          <p:nvPr/>
        </p:nvSpPr>
        <p:spPr>
          <a:xfrm>
            <a:off x="1681566" y="4355024"/>
            <a:ext cx="184731" cy="307777"/>
          </a:xfrm>
          <a:prstGeom prst="rect">
            <a:avLst/>
          </a:prstGeom>
          <a:noFill/>
        </p:spPr>
        <p:txBody>
          <a:bodyPr wrap="none" rtlCol="0">
            <a:spAutoFit/>
          </a:bodyPr>
          <a:lstStyle/>
          <a:p>
            <a:endParaRPr lang="en-US" dirty="0"/>
          </a:p>
        </p:txBody>
      </p:sp>
      <p:sp>
        <p:nvSpPr>
          <p:cNvPr id="8" name="TextBox 7">
            <a:extLst>
              <a:ext uri="{FF2B5EF4-FFF2-40B4-BE49-F238E27FC236}">
                <a16:creationId xmlns:a16="http://schemas.microsoft.com/office/drawing/2014/main" id="{9B7FE65A-CB87-4C37-89BB-D9B276AC81A7}"/>
              </a:ext>
            </a:extLst>
          </p:cNvPr>
          <p:cNvSpPr txBox="1"/>
          <p:nvPr/>
        </p:nvSpPr>
        <p:spPr>
          <a:xfrm>
            <a:off x="417534" y="3921071"/>
            <a:ext cx="7657083" cy="523220"/>
          </a:xfrm>
          <a:prstGeom prst="rect">
            <a:avLst/>
          </a:prstGeom>
          <a:noFill/>
        </p:spPr>
        <p:txBody>
          <a:bodyPr wrap="square" rtlCol="0">
            <a:spAutoFit/>
          </a:bodyPr>
          <a:lstStyle/>
          <a:p>
            <a:r>
              <a:rPr lang="en-US" dirty="0">
                <a:hlinkClick r:id="rId10"/>
              </a:rPr>
              <a:t>https://github.com/lakshyagupta2409/FinancialTweetAnalysis</a:t>
            </a:r>
            <a:endParaRPr lang="en-US" dirty="0"/>
          </a:p>
          <a:p>
            <a:endParaRPr lang="en-US" dirty="0"/>
          </a:p>
        </p:txBody>
      </p:sp>
      <p:pic>
        <p:nvPicPr>
          <p:cNvPr id="9" name="Audio 8">
            <a:hlinkClick r:id="" action="ppaction://media"/>
            <a:extLst>
              <a:ext uri="{FF2B5EF4-FFF2-40B4-BE49-F238E27FC236}">
                <a16:creationId xmlns:a16="http://schemas.microsoft.com/office/drawing/2014/main" id="{BDF2B672-53ED-48A7-8F5F-B75EFBC92865}"/>
              </a:ext>
            </a:extLst>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8440738" y="4440238"/>
            <a:ext cx="487362" cy="487362"/>
          </a:xfrm>
          <a:prstGeom prst="rect">
            <a:avLst/>
          </a:prstGeom>
        </p:spPr>
      </p:pic>
    </p:spTree>
    <p:extLst>
      <p:ext uri="{BB962C8B-B14F-4D97-AF65-F5344CB8AC3E}">
        <p14:creationId xmlns:p14="http://schemas.microsoft.com/office/powerpoint/2010/main" val="860831992"/>
      </p:ext>
    </p:extLst>
  </p:cSld>
  <p:clrMapOvr>
    <a:masterClrMapping/>
  </p:clrMapOvr>
  <mc:AlternateContent xmlns:mc="http://schemas.openxmlformats.org/markup-compatibility/2006">
    <mc:Choice xmlns:p14="http://schemas.microsoft.com/office/powerpoint/2010/main" Requires="p14">
      <p:transition spd="slow" p14:dur="2000" advTm="11437"/>
    </mc:Choice>
    <mc:Fallback>
      <p:transition spd="slow" advTm="114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6A4B65-36F4-4E80-BD03-D54FF42814A5}"/>
              </a:ext>
            </a:extLst>
          </p:cNvPr>
          <p:cNvSpPr>
            <a:spLocks noGrp="1"/>
          </p:cNvSpPr>
          <p:nvPr>
            <p:ph type="title"/>
          </p:nvPr>
        </p:nvSpPr>
        <p:spPr>
          <a:xfrm>
            <a:off x="311700" y="1550193"/>
            <a:ext cx="8520600" cy="1471613"/>
          </a:xfrm>
        </p:spPr>
        <p:txBody>
          <a:bodyPr/>
          <a:lstStyle/>
          <a:p>
            <a:pPr algn="ctr"/>
            <a:r>
              <a:rPr lang="en-US" dirty="0"/>
              <a:t>Thank You!</a:t>
            </a:r>
          </a:p>
        </p:txBody>
      </p:sp>
      <p:pic>
        <p:nvPicPr>
          <p:cNvPr id="5" name="Audio 4">
            <a:hlinkClick r:id="" action="ppaction://media"/>
            <a:extLst>
              <a:ext uri="{FF2B5EF4-FFF2-40B4-BE49-F238E27FC236}">
                <a16:creationId xmlns:a16="http://schemas.microsoft.com/office/drawing/2014/main" id="{2F2A1A9F-7EE0-4F67-805E-7BC9D9F0803E}"/>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440738" y="4440238"/>
            <a:ext cx="487362" cy="487362"/>
          </a:xfrm>
          <a:prstGeom prst="rect">
            <a:avLst/>
          </a:prstGeom>
        </p:spPr>
      </p:pic>
    </p:spTree>
    <p:extLst>
      <p:ext uri="{BB962C8B-B14F-4D97-AF65-F5344CB8AC3E}">
        <p14:creationId xmlns:p14="http://schemas.microsoft.com/office/powerpoint/2010/main" val="139301535"/>
      </p:ext>
    </p:extLst>
  </p:cSld>
  <p:clrMapOvr>
    <a:masterClrMapping/>
  </p:clrMapOvr>
  <mc:AlternateContent xmlns:mc="http://schemas.openxmlformats.org/markup-compatibility/2006">
    <mc:Choice xmlns:p14="http://schemas.microsoft.com/office/powerpoint/2010/main" Requires="p14">
      <p:transition spd="slow" p14:dur="2000" advTm="5002"/>
    </mc:Choice>
    <mc:Fallback>
      <p:transition spd="slow" advTm="500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25"/>
          <p:cNvSpPr txBox="1">
            <a:spLocks noGrp="1"/>
          </p:cNvSpPr>
          <p:nvPr>
            <p:ph type="title"/>
          </p:nvPr>
        </p:nvSpPr>
        <p:spPr>
          <a:xfrm>
            <a:off x="310242" y="2148646"/>
            <a:ext cx="3726781" cy="846207"/>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4200"/>
              <a:buNone/>
            </a:pPr>
            <a:r>
              <a:rPr lang="en" sz="3200" dirty="0">
                <a:latin typeface="Lucida Sans" panose="020B0602030504020204" pitchFamily="34" charset="77"/>
              </a:rPr>
              <a:t>Introduction</a:t>
            </a:r>
            <a:endParaRPr sz="3200" dirty="0">
              <a:latin typeface="Lucida Sans" panose="020B0602030504020204" pitchFamily="34" charset="77"/>
            </a:endParaRPr>
          </a:p>
        </p:txBody>
      </p:sp>
      <p:sp>
        <p:nvSpPr>
          <p:cNvPr id="124" name="Google Shape;124;p25"/>
          <p:cNvSpPr txBox="1">
            <a:spLocks noGrp="1"/>
          </p:cNvSpPr>
          <p:nvPr>
            <p:ph type="body" idx="2"/>
          </p:nvPr>
        </p:nvSpPr>
        <p:spPr>
          <a:xfrm>
            <a:off x="4919925" y="501550"/>
            <a:ext cx="3505618" cy="3841850"/>
          </a:xfrm>
          <a:prstGeom prst="rect">
            <a:avLst/>
          </a:prstGeom>
          <a:noFill/>
          <a:ln>
            <a:noFill/>
          </a:ln>
        </p:spPr>
        <p:txBody>
          <a:bodyPr spcFirstLastPara="1" wrap="square" lIns="91425" tIns="91425" rIns="91425" bIns="91425" anchor="ctr" anchorCtr="0">
            <a:noAutofit/>
          </a:bodyPr>
          <a:lstStyle/>
          <a:p>
            <a:pPr marL="139700" lvl="0" indent="0" algn="just">
              <a:spcBef>
                <a:spcPts val="1200"/>
              </a:spcBef>
              <a:buClr>
                <a:schemeClr val="lt1"/>
              </a:buClr>
              <a:buSzPts val="1400"/>
              <a:buNone/>
            </a:pPr>
            <a:r>
              <a:rPr lang="en-US" sz="1400" i="1" dirty="0">
                <a:latin typeface="Lucida Sans" panose="020B0602030504020204" pitchFamily="34" charset="77"/>
              </a:rPr>
              <a:t>“In the long run, valuations may drive stock prices, but in the short term it is market sentiment that moves prices.”</a:t>
            </a:r>
          </a:p>
          <a:p>
            <a:pPr marL="139700" lvl="0" indent="0" algn="just">
              <a:spcBef>
                <a:spcPts val="1200"/>
              </a:spcBef>
              <a:buClr>
                <a:schemeClr val="lt1"/>
              </a:buClr>
              <a:buSzPts val="1400"/>
              <a:buNone/>
            </a:pPr>
            <a:endParaRPr lang="en-US" sz="1400" dirty="0">
              <a:latin typeface="Lucida Sans" panose="020B0602030504020204" pitchFamily="34" charset="77"/>
            </a:endParaRPr>
          </a:p>
          <a:p>
            <a:pPr marL="139700" lvl="0" indent="0" algn="just">
              <a:spcBef>
                <a:spcPts val="1200"/>
              </a:spcBef>
              <a:buClr>
                <a:schemeClr val="lt1"/>
              </a:buClr>
              <a:buSzPts val="1400"/>
              <a:buNone/>
            </a:pPr>
            <a:r>
              <a:rPr lang="en-US" sz="1400" dirty="0">
                <a:latin typeface="Lucida Sans" panose="020B0602030504020204" pitchFamily="34" charset="77"/>
              </a:rPr>
              <a:t>Analysis of finance tweets and stock prices trend and performed different experiments to demonstrate the effect of different opinions available in tweets on the stock prices of companies like Amazon, Microsoft, Apple, AMD (Advanced Micro Devices) and Tesla</a:t>
            </a:r>
            <a:endParaRPr lang="en-US" sz="1100" dirty="0">
              <a:solidFill>
                <a:schemeClr val="lt1"/>
              </a:solidFill>
              <a:latin typeface="Lucida Sans" panose="020B0602030504020204" pitchFamily="34" charset="77"/>
            </a:endParaRPr>
          </a:p>
        </p:txBody>
      </p:sp>
      <p:pic>
        <p:nvPicPr>
          <p:cNvPr id="5" name="Audio 4">
            <a:hlinkClick r:id="" action="ppaction://media"/>
            <a:extLst>
              <a:ext uri="{FF2B5EF4-FFF2-40B4-BE49-F238E27FC236}">
                <a16:creationId xmlns:a16="http://schemas.microsoft.com/office/drawing/2014/main" id="{00181234-FB5B-4B7D-AA8F-846723914CF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440738" y="44402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65792"/>
    </mc:Choice>
    <mc:Fallback>
      <p:transition spd="slow" advTm="657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26"/>
          <p:cNvSpPr txBox="1">
            <a:spLocks noGrp="1"/>
          </p:cNvSpPr>
          <p:nvPr>
            <p:ph type="title"/>
          </p:nvPr>
        </p:nvSpPr>
        <p:spPr>
          <a:xfrm>
            <a:off x="367500" y="1910491"/>
            <a:ext cx="3643270" cy="1322518"/>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4200"/>
              <a:buNone/>
            </a:pPr>
            <a:r>
              <a:rPr lang="en" sz="3200" dirty="0">
                <a:latin typeface="Lucida Sans" panose="020B0602030504020204" pitchFamily="34" charset="77"/>
              </a:rPr>
              <a:t>Dataset Description</a:t>
            </a:r>
            <a:endParaRPr sz="3200" dirty="0">
              <a:latin typeface="Lucida Sans" panose="020B0602030504020204" pitchFamily="34" charset="77"/>
            </a:endParaRPr>
          </a:p>
        </p:txBody>
      </p:sp>
      <p:sp>
        <p:nvSpPr>
          <p:cNvPr id="130" name="Google Shape;130;p26"/>
          <p:cNvSpPr txBox="1">
            <a:spLocks noGrp="1"/>
          </p:cNvSpPr>
          <p:nvPr>
            <p:ph type="body" idx="2"/>
          </p:nvPr>
        </p:nvSpPr>
        <p:spPr>
          <a:xfrm>
            <a:off x="4939500" y="724200"/>
            <a:ext cx="3837000" cy="3695100"/>
          </a:xfrm>
          <a:prstGeom prst="rect">
            <a:avLst/>
          </a:prstGeom>
          <a:noFill/>
          <a:ln>
            <a:noFill/>
          </a:ln>
        </p:spPr>
        <p:txBody>
          <a:bodyPr spcFirstLastPara="1" wrap="square" lIns="91425" tIns="91425" rIns="91425" bIns="91425" anchor="ctr" anchorCtr="0">
            <a:noAutofit/>
          </a:bodyPr>
          <a:lstStyle/>
          <a:p>
            <a:pPr marL="457200" lvl="0" indent="-342900" algn="l" rtl="0">
              <a:lnSpc>
                <a:spcPct val="115000"/>
              </a:lnSpc>
              <a:spcBef>
                <a:spcPts val="1600"/>
              </a:spcBef>
              <a:spcAft>
                <a:spcPts val="0"/>
              </a:spcAft>
              <a:buSzPts val="1800"/>
              <a:buChar char="●"/>
            </a:pPr>
            <a:r>
              <a:rPr lang="en" sz="1600" b="0" i="0" u="none" strike="noStrike" dirty="0">
                <a:solidFill>
                  <a:schemeClr val="lt1"/>
                </a:solidFill>
                <a:latin typeface="Lucida Sans" panose="020B0602030504020204" pitchFamily="34" charset="77"/>
                <a:ea typeface="Times New Roman"/>
                <a:cs typeface="Times New Roman"/>
                <a:sym typeface="Times New Roman"/>
              </a:rPr>
              <a:t>Financial Tweets dataset from Kaggle</a:t>
            </a:r>
            <a:endParaRPr sz="1600" dirty="0">
              <a:solidFill>
                <a:schemeClr val="lt1"/>
              </a:solidFill>
              <a:latin typeface="Lucida Sans" panose="020B0602030504020204" pitchFamily="34" charset="77"/>
            </a:endParaRPr>
          </a:p>
          <a:p>
            <a:pPr marL="457200" lvl="0" indent="-342900" algn="l" rtl="0">
              <a:lnSpc>
                <a:spcPct val="115000"/>
              </a:lnSpc>
              <a:spcBef>
                <a:spcPts val="1600"/>
              </a:spcBef>
              <a:spcAft>
                <a:spcPts val="1600"/>
              </a:spcAft>
              <a:buSzPts val="1800"/>
              <a:buChar char="●"/>
            </a:pPr>
            <a:r>
              <a:rPr lang="en" sz="1600" b="0" i="0" u="none" strike="noStrike" dirty="0">
                <a:solidFill>
                  <a:schemeClr val="lt1"/>
                </a:solidFill>
                <a:latin typeface="Lucida Sans" panose="020B0602030504020204" pitchFamily="34" charset="77"/>
                <a:ea typeface="Times New Roman"/>
                <a:cs typeface="Times New Roman"/>
                <a:sym typeface="Times New Roman"/>
              </a:rPr>
              <a:t>Stock Prices data from Yahoo Finance</a:t>
            </a:r>
            <a:endParaRPr sz="1600" dirty="0">
              <a:latin typeface="Lucida Sans" panose="020B0602030504020204" pitchFamily="34" charset="77"/>
            </a:endParaRPr>
          </a:p>
        </p:txBody>
      </p:sp>
      <p:pic>
        <p:nvPicPr>
          <p:cNvPr id="5" name="Audio 4">
            <a:hlinkClick r:id="" action="ppaction://media"/>
            <a:extLst>
              <a:ext uri="{FF2B5EF4-FFF2-40B4-BE49-F238E27FC236}">
                <a16:creationId xmlns:a16="http://schemas.microsoft.com/office/drawing/2014/main" id="{0781BD98-068C-4792-B445-754847EA888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623300" y="4622800"/>
            <a:ext cx="304800" cy="304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25087"/>
    </mc:Choice>
    <mc:Fallback xmlns="">
      <p:transition spd="slow" advTm="2508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2000">
              <a:schemeClr val="accent1">
                <a:lumMod val="45000"/>
                <a:lumOff val="55000"/>
              </a:schemeClr>
            </a:gs>
            <a:gs pos="45000">
              <a:schemeClr val="accent1">
                <a:lumMod val="45000"/>
                <a:lumOff val="55000"/>
              </a:schemeClr>
            </a:gs>
            <a:gs pos="100000">
              <a:schemeClr val="accent1">
                <a:lumMod val="30000"/>
                <a:lumOff val="70000"/>
              </a:schemeClr>
            </a:gs>
          </a:gsLst>
          <a:lin ang="5400000" scaled="1"/>
        </a:gradFill>
        <a:effectLst/>
      </p:bgPr>
    </p:bg>
    <p:spTree>
      <p:nvGrpSpPr>
        <p:cNvPr id="1" name="Shape 134"/>
        <p:cNvGrpSpPr/>
        <p:nvPr/>
      </p:nvGrpSpPr>
      <p:grpSpPr>
        <a:xfrm>
          <a:off x="0" y="0"/>
          <a:ext cx="0" cy="0"/>
          <a:chOff x="0" y="0"/>
          <a:chExt cx="0" cy="0"/>
        </a:xfrm>
      </p:grpSpPr>
      <p:sp>
        <p:nvSpPr>
          <p:cNvPr id="135" name="Google Shape;135;p27"/>
          <p:cNvSpPr txBox="1"/>
          <p:nvPr/>
        </p:nvSpPr>
        <p:spPr>
          <a:xfrm>
            <a:off x="5444634" y="267884"/>
            <a:ext cx="3331066"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 sz="2800" b="1" i="0" u="none" strike="noStrike" cap="none" dirty="0">
                <a:solidFill>
                  <a:schemeClr val="lt1"/>
                </a:solidFill>
                <a:latin typeface="Lucida Sans" panose="020B0602030504020204" pitchFamily="34" charset="77"/>
                <a:ea typeface="Times New Roman"/>
                <a:cs typeface="Times New Roman"/>
                <a:sym typeface="Times New Roman"/>
              </a:rPr>
              <a:t>Financial Tweets</a:t>
            </a:r>
            <a:endParaRPr sz="2800" b="1" i="0" u="none" strike="noStrike" cap="none" dirty="0">
              <a:solidFill>
                <a:schemeClr val="lt1"/>
              </a:solidFill>
              <a:latin typeface="Lucida Sans" panose="020B0602030504020204" pitchFamily="34" charset="77"/>
              <a:sym typeface="Arial"/>
            </a:endParaRPr>
          </a:p>
        </p:txBody>
      </p:sp>
      <p:sp>
        <p:nvSpPr>
          <p:cNvPr id="136" name="Google Shape;136;p27"/>
          <p:cNvSpPr txBox="1"/>
          <p:nvPr/>
        </p:nvSpPr>
        <p:spPr>
          <a:xfrm>
            <a:off x="985621" y="267884"/>
            <a:ext cx="2480068"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 sz="2800" b="1" i="0" u="none" strike="noStrike" cap="none" dirty="0">
                <a:solidFill>
                  <a:schemeClr val="dk1"/>
                </a:solidFill>
                <a:latin typeface="Lucida Sans" panose="020B0602030504020204" pitchFamily="34" charset="77"/>
                <a:ea typeface="Times New Roman"/>
                <a:cs typeface="Times New Roman"/>
                <a:sym typeface="Times New Roman"/>
              </a:rPr>
              <a:t>Stock </a:t>
            </a:r>
            <a:r>
              <a:rPr lang="en" sz="2800" b="1" dirty="0">
                <a:solidFill>
                  <a:schemeClr val="dk1"/>
                </a:solidFill>
                <a:latin typeface="Lucida Sans" panose="020B0602030504020204" pitchFamily="34" charset="77"/>
                <a:ea typeface="Times New Roman"/>
                <a:cs typeface="Times New Roman"/>
                <a:sym typeface="Times New Roman"/>
              </a:rPr>
              <a:t>P</a:t>
            </a:r>
            <a:r>
              <a:rPr lang="en" sz="2800" b="1" i="0" u="none" strike="noStrike" cap="none" dirty="0">
                <a:solidFill>
                  <a:schemeClr val="dk1"/>
                </a:solidFill>
                <a:latin typeface="Lucida Sans" panose="020B0602030504020204" pitchFamily="34" charset="77"/>
                <a:ea typeface="Times New Roman"/>
                <a:cs typeface="Times New Roman"/>
                <a:sym typeface="Times New Roman"/>
              </a:rPr>
              <a:t>rices</a:t>
            </a:r>
            <a:endParaRPr sz="2800" b="1" i="0" u="none" strike="noStrike" cap="none" dirty="0">
              <a:solidFill>
                <a:schemeClr val="dk1"/>
              </a:solidFill>
              <a:latin typeface="Lucida Sans" panose="020B0602030504020204" pitchFamily="34" charset="77"/>
              <a:sym typeface="Arial"/>
            </a:endParaRPr>
          </a:p>
        </p:txBody>
      </p:sp>
      <p:sp>
        <p:nvSpPr>
          <p:cNvPr id="137" name="Google Shape;137;p27"/>
          <p:cNvSpPr txBox="1"/>
          <p:nvPr/>
        </p:nvSpPr>
        <p:spPr>
          <a:xfrm>
            <a:off x="1038386" y="1027827"/>
            <a:ext cx="2374538" cy="1825085"/>
          </a:xfrm>
          <a:prstGeom prst="rect">
            <a:avLst/>
          </a:prstGeom>
          <a:noFill/>
          <a:ln>
            <a:noFill/>
          </a:ln>
        </p:spPr>
        <p:txBody>
          <a:bodyPr spcFirstLastPara="1" wrap="square" lIns="91425" tIns="91425" rIns="91425" bIns="91425" anchor="t" anchorCtr="0">
            <a:spAutoFit/>
          </a:bodyPr>
          <a:lstStyle/>
          <a:p>
            <a:pPr marL="457200" lvl="0" indent="-317500" algn="just" rtl="0">
              <a:lnSpc>
                <a:spcPct val="115000"/>
              </a:lnSpc>
              <a:spcBef>
                <a:spcPts val="1200"/>
              </a:spcBef>
              <a:spcAft>
                <a:spcPts val="0"/>
              </a:spcAft>
              <a:buClr>
                <a:schemeClr val="dk1"/>
              </a:buClr>
              <a:buSzPts val="1400"/>
              <a:buFont typeface="Times New Roman"/>
              <a:buChar char="●"/>
            </a:pPr>
            <a:r>
              <a:rPr lang="en" dirty="0">
                <a:solidFill>
                  <a:schemeClr val="dk1"/>
                </a:solidFill>
                <a:latin typeface="Lucida Sans" panose="020B0602030504020204" pitchFamily="34" charset="77"/>
                <a:ea typeface="Times New Roman"/>
                <a:cs typeface="Times New Roman"/>
                <a:sym typeface="Times New Roman"/>
              </a:rPr>
              <a:t>Company Name</a:t>
            </a:r>
            <a:endParaRPr dirty="0">
              <a:solidFill>
                <a:schemeClr val="dk1"/>
              </a:solidFill>
              <a:latin typeface="Lucida Sans" panose="020B0602030504020204" pitchFamily="34" charset="77"/>
              <a:ea typeface="Times New Roman"/>
              <a:cs typeface="Times New Roman"/>
              <a:sym typeface="Times New Roman"/>
            </a:endParaRPr>
          </a:p>
          <a:p>
            <a:pPr marL="457200" lvl="0" indent="-317500" algn="just" rtl="0">
              <a:lnSpc>
                <a:spcPct val="115000"/>
              </a:lnSpc>
              <a:spcBef>
                <a:spcPts val="0"/>
              </a:spcBef>
              <a:spcAft>
                <a:spcPts val="0"/>
              </a:spcAft>
              <a:buClr>
                <a:schemeClr val="dk1"/>
              </a:buClr>
              <a:buSzPts val="1400"/>
              <a:buFont typeface="Times New Roman"/>
              <a:buChar char="●"/>
            </a:pPr>
            <a:r>
              <a:rPr lang="en" dirty="0">
                <a:solidFill>
                  <a:schemeClr val="dk1"/>
                </a:solidFill>
                <a:latin typeface="Lucida Sans" panose="020B0602030504020204" pitchFamily="34" charset="77"/>
                <a:ea typeface="Times New Roman"/>
                <a:cs typeface="Times New Roman"/>
                <a:sym typeface="Times New Roman"/>
              </a:rPr>
              <a:t>Date</a:t>
            </a:r>
            <a:endParaRPr dirty="0">
              <a:solidFill>
                <a:schemeClr val="dk1"/>
              </a:solidFill>
              <a:latin typeface="Lucida Sans" panose="020B0602030504020204" pitchFamily="34" charset="77"/>
              <a:ea typeface="Times New Roman"/>
              <a:cs typeface="Times New Roman"/>
              <a:sym typeface="Times New Roman"/>
            </a:endParaRPr>
          </a:p>
          <a:p>
            <a:pPr marL="457200" lvl="0" indent="-317500" algn="just" rtl="0">
              <a:lnSpc>
                <a:spcPct val="115000"/>
              </a:lnSpc>
              <a:spcBef>
                <a:spcPts val="0"/>
              </a:spcBef>
              <a:spcAft>
                <a:spcPts val="0"/>
              </a:spcAft>
              <a:buClr>
                <a:schemeClr val="dk1"/>
              </a:buClr>
              <a:buSzPts val="1400"/>
              <a:buFont typeface="Times New Roman"/>
              <a:buChar char="●"/>
            </a:pPr>
            <a:r>
              <a:rPr lang="en" dirty="0">
                <a:solidFill>
                  <a:schemeClr val="dk1"/>
                </a:solidFill>
                <a:latin typeface="Lucida Sans" panose="020B0602030504020204" pitchFamily="34" charset="77"/>
                <a:ea typeface="Times New Roman"/>
                <a:cs typeface="Times New Roman"/>
                <a:sym typeface="Times New Roman"/>
              </a:rPr>
              <a:t>Closing price</a:t>
            </a:r>
            <a:endParaRPr dirty="0">
              <a:solidFill>
                <a:schemeClr val="dk1"/>
              </a:solidFill>
              <a:latin typeface="Lucida Sans" panose="020B0602030504020204" pitchFamily="34" charset="77"/>
              <a:ea typeface="Times New Roman"/>
              <a:cs typeface="Times New Roman"/>
              <a:sym typeface="Times New Roman"/>
            </a:endParaRPr>
          </a:p>
          <a:p>
            <a:pPr marL="457200" lvl="0" indent="-317500" algn="just" rtl="0">
              <a:lnSpc>
                <a:spcPct val="115000"/>
              </a:lnSpc>
              <a:spcBef>
                <a:spcPts val="0"/>
              </a:spcBef>
              <a:spcAft>
                <a:spcPts val="0"/>
              </a:spcAft>
              <a:buClr>
                <a:schemeClr val="dk1"/>
              </a:buClr>
              <a:buSzPts val="1400"/>
              <a:buFont typeface="Times New Roman"/>
              <a:buChar char="●"/>
            </a:pPr>
            <a:r>
              <a:rPr lang="en" dirty="0">
                <a:solidFill>
                  <a:schemeClr val="dk1"/>
                </a:solidFill>
                <a:latin typeface="Lucida Sans" panose="020B0602030504020204" pitchFamily="34" charset="77"/>
                <a:ea typeface="Times New Roman"/>
                <a:cs typeface="Times New Roman"/>
                <a:sym typeface="Times New Roman"/>
              </a:rPr>
              <a:t>Opening price</a:t>
            </a:r>
            <a:endParaRPr dirty="0">
              <a:solidFill>
                <a:schemeClr val="dk1"/>
              </a:solidFill>
              <a:latin typeface="Lucida Sans" panose="020B0602030504020204" pitchFamily="34" charset="77"/>
              <a:ea typeface="Times New Roman"/>
              <a:cs typeface="Times New Roman"/>
              <a:sym typeface="Times New Roman"/>
            </a:endParaRPr>
          </a:p>
          <a:p>
            <a:pPr marL="457200" lvl="0" indent="-317500" algn="just" rtl="0">
              <a:lnSpc>
                <a:spcPct val="115000"/>
              </a:lnSpc>
              <a:spcBef>
                <a:spcPts val="0"/>
              </a:spcBef>
              <a:spcAft>
                <a:spcPts val="0"/>
              </a:spcAft>
              <a:buClr>
                <a:srgbClr val="FF0000"/>
              </a:buClr>
              <a:buSzPts val="1400"/>
              <a:buFont typeface="Times New Roman"/>
              <a:buChar char="●"/>
            </a:pPr>
            <a:r>
              <a:rPr lang="en" dirty="0">
                <a:solidFill>
                  <a:srgbClr val="FF0000"/>
                </a:solidFill>
                <a:latin typeface="Lucida Sans" panose="020B0602030504020204" pitchFamily="34" charset="77"/>
                <a:ea typeface="Times New Roman"/>
                <a:cs typeface="Times New Roman"/>
                <a:sym typeface="Times New Roman"/>
              </a:rPr>
              <a:t>Adjusted price </a:t>
            </a:r>
            <a:endParaRPr dirty="0">
              <a:solidFill>
                <a:srgbClr val="FF0000"/>
              </a:solidFill>
              <a:latin typeface="Lucida Sans" panose="020B0602030504020204" pitchFamily="34" charset="77"/>
              <a:ea typeface="Times New Roman"/>
              <a:cs typeface="Times New Roman"/>
              <a:sym typeface="Times New Roman"/>
            </a:endParaRPr>
          </a:p>
          <a:p>
            <a:pPr marL="457200" lvl="0" indent="-317500" algn="just" rtl="0">
              <a:lnSpc>
                <a:spcPct val="115000"/>
              </a:lnSpc>
              <a:spcBef>
                <a:spcPts val="0"/>
              </a:spcBef>
              <a:spcAft>
                <a:spcPts val="0"/>
              </a:spcAft>
              <a:buClr>
                <a:schemeClr val="dk1"/>
              </a:buClr>
              <a:buSzPts val="1400"/>
              <a:buFont typeface="Times New Roman"/>
              <a:buChar char="●"/>
            </a:pPr>
            <a:r>
              <a:rPr lang="en" dirty="0">
                <a:solidFill>
                  <a:schemeClr val="dk1"/>
                </a:solidFill>
                <a:latin typeface="Lucida Sans" panose="020B0602030504020204" pitchFamily="34" charset="77"/>
                <a:ea typeface="Times New Roman"/>
                <a:cs typeface="Times New Roman"/>
                <a:sym typeface="Times New Roman"/>
              </a:rPr>
              <a:t>Volume</a:t>
            </a:r>
            <a:endParaRPr sz="1600" dirty="0">
              <a:solidFill>
                <a:schemeClr val="dk1"/>
              </a:solidFill>
              <a:latin typeface="Lucida Sans" panose="020B0602030504020204" pitchFamily="34" charset="77"/>
              <a:ea typeface="Old Standard TT"/>
              <a:cs typeface="Old Standard TT"/>
              <a:sym typeface="Old Standard TT"/>
            </a:endParaRPr>
          </a:p>
        </p:txBody>
      </p:sp>
      <p:sp>
        <p:nvSpPr>
          <p:cNvPr id="139" name="Google Shape;139;p27"/>
          <p:cNvSpPr txBox="1"/>
          <p:nvPr/>
        </p:nvSpPr>
        <p:spPr>
          <a:xfrm>
            <a:off x="5289286" y="1228651"/>
            <a:ext cx="3638814" cy="1423436"/>
          </a:xfrm>
          <a:prstGeom prst="rect">
            <a:avLst/>
          </a:prstGeom>
          <a:noFill/>
          <a:ln>
            <a:noFill/>
          </a:ln>
        </p:spPr>
        <p:txBody>
          <a:bodyPr spcFirstLastPara="1" wrap="square" lIns="91425" tIns="91425" rIns="91425" bIns="91425" anchor="t" anchorCtr="0">
            <a:spAutoFit/>
          </a:bodyPr>
          <a:lstStyle/>
          <a:p>
            <a:pPr marL="457200" lvl="0" indent="-317500" algn="just" rtl="0">
              <a:lnSpc>
                <a:spcPct val="115000"/>
              </a:lnSpc>
              <a:spcBef>
                <a:spcPts val="0"/>
              </a:spcBef>
              <a:spcAft>
                <a:spcPts val="0"/>
              </a:spcAft>
              <a:buClr>
                <a:schemeClr val="lt1"/>
              </a:buClr>
              <a:buSzPts val="1400"/>
              <a:buFont typeface="Times New Roman"/>
              <a:buChar char="●"/>
            </a:pPr>
            <a:r>
              <a:rPr lang="en" dirty="0">
                <a:solidFill>
                  <a:schemeClr val="lt1"/>
                </a:solidFill>
                <a:latin typeface="Lucida Sans" panose="020B0602030504020204" pitchFamily="34" charset="77"/>
                <a:ea typeface="Times New Roman"/>
                <a:cs typeface="Times New Roman"/>
                <a:sym typeface="Times New Roman"/>
              </a:rPr>
              <a:t>Around 93k tweets</a:t>
            </a:r>
            <a:r>
              <a:rPr lang="en" b="1" dirty="0">
                <a:solidFill>
                  <a:schemeClr val="lt1"/>
                </a:solidFill>
                <a:latin typeface="Lucida Sans" panose="020B0602030504020204" pitchFamily="34" charset="77"/>
                <a:ea typeface="Times New Roman"/>
                <a:cs typeface="Times New Roman"/>
                <a:sym typeface="Times New Roman"/>
              </a:rPr>
              <a:t> </a:t>
            </a:r>
            <a:endParaRPr dirty="0">
              <a:solidFill>
                <a:schemeClr val="lt1"/>
              </a:solidFill>
              <a:latin typeface="Lucida Sans" panose="020B0602030504020204" pitchFamily="34" charset="77"/>
              <a:ea typeface="Times New Roman"/>
              <a:cs typeface="Times New Roman"/>
              <a:sym typeface="Times New Roman"/>
            </a:endParaRPr>
          </a:p>
          <a:p>
            <a:pPr marL="457200" lvl="0" indent="-317500" algn="just" rtl="0">
              <a:lnSpc>
                <a:spcPct val="115000"/>
              </a:lnSpc>
              <a:spcBef>
                <a:spcPts val="0"/>
              </a:spcBef>
              <a:spcAft>
                <a:spcPts val="0"/>
              </a:spcAft>
              <a:buClr>
                <a:schemeClr val="lt1"/>
              </a:buClr>
              <a:buSzPts val="1400"/>
              <a:buFont typeface="Times New Roman"/>
              <a:buChar char="●"/>
            </a:pPr>
            <a:r>
              <a:rPr lang="en" dirty="0">
                <a:solidFill>
                  <a:schemeClr val="lt1"/>
                </a:solidFill>
                <a:latin typeface="Lucida Sans" panose="020B0602030504020204" pitchFamily="34" charset="77"/>
                <a:ea typeface="Times New Roman"/>
                <a:cs typeface="Times New Roman"/>
                <a:sym typeface="Times New Roman"/>
              </a:rPr>
              <a:t>Published between</a:t>
            </a:r>
            <a:r>
              <a:rPr lang="en-US" dirty="0">
                <a:solidFill>
                  <a:schemeClr val="lt1"/>
                </a:solidFill>
                <a:latin typeface="Lucida Sans" panose="020B0602030504020204" pitchFamily="34" charset="77"/>
                <a:ea typeface="Times New Roman"/>
                <a:cs typeface="Times New Roman"/>
                <a:sym typeface="Times New Roman"/>
              </a:rPr>
              <a:t> </a:t>
            </a:r>
            <a:r>
              <a:rPr lang="en" dirty="0">
                <a:solidFill>
                  <a:schemeClr val="lt1"/>
                </a:solidFill>
                <a:latin typeface="Lucida Sans" panose="020B0602030504020204" pitchFamily="34" charset="77"/>
                <a:ea typeface="Times New Roman"/>
                <a:cs typeface="Times New Roman"/>
                <a:sym typeface="Times New Roman"/>
              </a:rPr>
              <a:t>April 9 and July 16, 2020</a:t>
            </a:r>
            <a:endParaRPr dirty="0">
              <a:solidFill>
                <a:schemeClr val="lt1"/>
              </a:solidFill>
              <a:latin typeface="Lucida Sans" panose="020B0602030504020204" pitchFamily="34" charset="77"/>
              <a:ea typeface="Times New Roman"/>
              <a:cs typeface="Times New Roman"/>
              <a:sym typeface="Times New Roman"/>
            </a:endParaRPr>
          </a:p>
          <a:p>
            <a:pPr marL="457200" lvl="0" indent="-317500" algn="just" rtl="0">
              <a:lnSpc>
                <a:spcPct val="115000"/>
              </a:lnSpc>
              <a:spcBef>
                <a:spcPts val="0"/>
              </a:spcBef>
              <a:spcAft>
                <a:spcPts val="0"/>
              </a:spcAft>
              <a:buClr>
                <a:schemeClr val="lt1"/>
              </a:buClr>
              <a:buSzPts val="1400"/>
              <a:buFont typeface="Times New Roman"/>
              <a:buChar char="●"/>
            </a:pPr>
            <a:r>
              <a:rPr lang="en" dirty="0">
                <a:solidFill>
                  <a:schemeClr val="lt1"/>
                </a:solidFill>
                <a:latin typeface="Lucida Sans" panose="020B0602030504020204" pitchFamily="34" charset="77"/>
                <a:ea typeface="Times New Roman"/>
                <a:cs typeface="Times New Roman"/>
                <a:sym typeface="Times New Roman"/>
              </a:rPr>
              <a:t>Using the SPX500 tag, the top 25 companies and ‘#stocks'</a:t>
            </a:r>
            <a:endParaRPr dirty="0">
              <a:solidFill>
                <a:schemeClr val="lt1"/>
              </a:solidFill>
              <a:latin typeface="Lucida Sans" panose="020B0602030504020204" pitchFamily="34" charset="77"/>
              <a:ea typeface="Old Standard TT"/>
              <a:cs typeface="Old Standard TT"/>
              <a:sym typeface="Old Standard TT"/>
            </a:endParaRPr>
          </a:p>
        </p:txBody>
      </p:sp>
      <p:pic>
        <p:nvPicPr>
          <p:cNvPr id="2" name="Audio 1">
            <a:hlinkClick r:id="" action="ppaction://media"/>
            <a:extLst>
              <a:ext uri="{FF2B5EF4-FFF2-40B4-BE49-F238E27FC236}">
                <a16:creationId xmlns:a16="http://schemas.microsoft.com/office/drawing/2014/main" id="{0111C24E-D6BD-496D-950A-F86227B28D2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623300" y="4622800"/>
            <a:ext cx="304800" cy="304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55389"/>
    </mc:Choice>
    <mc:Fallback xmlns="">
      <p:transition spd="slow" advTm="5538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28"/>
          <p:cNvSpPr txBox="1">
            <a:spLocks noGrp="1"/>
          </p:cNvSpPr>
          <p:nvPr>
            <p:ph type="title"/>
          </p:nvPr>
        </p:nvSpPr>
        <p:spPr>
          <a:xfrm>
            <a:off x="693964" y="2194710"/>
            <a:ext cx="3343071" cy="75408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4200"/>
              <a:buNone/>
            </a:pPr>
            <a:r>
              <a:rPr lang="en" sz="3200" dirty="0">
                <a:latin typeface="Lucida Sans" panose="020B0602030504020204" pitchFamily="34" charset="77"/>
              </a:rPr>
              <a:t>Methodology</a:t>
            </a:r>
            <a:endParaRPr sz="3200" dirty="0">
              <a:latin typeface="Lucida Sans" panose="020B0602030504020204" pitchFamily="34" charset="77"/>
            </a:endParaRPr>
          </a:p>
        </p:txBody>
      </p:sp>
      <p:sp>
        <p:nvSpPr>
          <p:cNvPr id="145" name="Google Shape;145;p28"/>
          <p:cNvSpPr txBox="1">
            <a:spLocks noGrp="1"/>
          </p:cNvSpPr>
          <p:nvPr>
            <p:ph type="body" idx="2"/>
          </p:nvPr>
        </p:nvSpPr>
        <p:spPr>
          <a:xfrm>
            <a:off x="4897771" y="1459455"/>
            <a:ext cx="3877929" cy="2224590"/>
          </a:xfrm>
          <a:prstGeom prst="rect">
            <a:avLst/>
          </a:prstGeom>
          <a:noFill/>
          <a:ln>
            <a:noFill/>
          </a:ln>
        </p:spPr>
        <p:txBody>
          <a:bodyPr spcFirstLastPara="1" wrap="square" lIns="91425" tIns="91425" rIns="91425" bIns="91425" anchor="ctr" anchorCtr="0">
            <a:noAutofit/>
          </a:bodyPr>
          <a:lstStyle/>
          <a:p>
            <a:pPr marL="457200" lvl="0" indent="-342900" algn="l" rtl="0">
              <a:lnSpc>
                <a:spcPct val="115000"/>
              </a:lnSpc>
              <a:spcBef>
                <a:spcPts val="1600"/>
              </a:spcBef>
              <a:spcAft>
                <a:spcPts val="0"/>
              </a:spcAft>
              <a:buSzPts val="1800"/>
              <a:buChar char="●"/>
            </a:pPr>
            <a:r>
              <a:rPr lang="en" sz="1600" b="0" i="0" u="none" strike="noStrike" dirty="0">
                <a:solidFill>
                  <a:schemeClr val="lt1"/>
                </a:solidFill>
                <a:latin typeface="Lucida Sans" panose="020B0602030504020204" pitchFamily="34" charset="77"/>
                <a:ea typeface="Times New Roman"/>
                <a:cs typeface="Times New Roman"/>
                <a:sym typeface="Times New Roman"/>
              </a:rPr>
              <a:t>Data Exploration and Preprocessing</a:t>
            </a:r>
            <a:endParaRPr sz="1600" dirty="0">
              <a:latin typeface="Lucida Sans" panose="020B0602030504020204" pitchFamily="34" charset="77"/>
            </a:endParaRPr>
          </a:p>
          <a:p>
            <a:pPr marL="457200" lvl="0" indent="-342900" algn="l" rtl="0">
              <a:lnSpc>
                <a:spcPct val="115000"/>
              </a:lnSpc>
              <a:spcBef>
                <a:spcPts val="1600"/>
              </a:spcBef>
              <a:spcAft>
                <a:spcPts val="0"/>
              </a:spcAft>
              <a:buSzPts val="1800"/>
              <a:buChar char="●"/>
            </a:pPr>
            <a:r>
              <a:rPr lang="en" sz="1600" b="0" i="0" u="none" strike="noStrike" dirty="0">
                <a:solidFill>
                  <a:schemeClr val="lt1"/>
                </a:solidFill>
                <a:latin typeface="Lucida Sans" panose="020B0602030504020204" pitchFamily="34" charset="77"/>
                <a:ea typeface="Times New Roman"/>
                <a:cs typeface="Times New Roman"/>
                <a:sym typeface="Times New Roman"/>
              </a:rPr>
              <a:t>Data Analysis</a:t>
            </a:r>
            <a:endParaRPr sz="1600" dirty="0">
              <a:latin typeface="Lucida Sans" panose="020B0602030504020204" pitchFamily="34" charset="77"/>
            </a:endParaRPr>
          </a:p>
        </p:txBody>
      </p:sp>
      <p:pic>
        <p:nvPicPr>
          <p:cNvPr id="2" name="Audio 1">
            <a:hlinkClick r:id="" action="ppaction://media"/>
            <a:extLst>
              <a:ext uri="{FF2B5EF4-FFF2-40B4-BE49-F238E27FC236}">
                <a16:creationId xmlns:a16="http://schemas.microsoft.com/office/drawing/2014/main" id="{A136F997-090E-4CB4-9F38-C466881983E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623300" y="4622800"/>
            <a:ext cx="304800" cy="304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9793"/>
    </mc:Choice>
    <mc:Fallback xmlns="">
      <p:transition spd="slow" advTm="1979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pic>
        <p:nvPicPr>
          <p:cNvPr id="11" name="Picture 10" descr="A close-up of a circuit board&#10;&#10;Description automatically generated with medium confidence">
            <a:extLst>
              <a:ext uri="{FF2B5EF4-FFF2-40B4-BE49-F238E27FC236}">
                <a16:creationId xmlns:a16="http://schemas.microsoft.com/office/drawing/2014/main" id="{E5F84693-3F8A-9A4A-9858-9BD32F1AE0C9}"/>
              </a:ext>
            </a:extLst>
          </p:cNvPr>
          <p:cNvPicPr>
            <a:picLocks noChangeAspect="1"/>
          </p:cNvPicPr>
          <p:nvPr/>
        </p:nvPicPr>
        <p:blipFill>
          <a:blip r:embed="rId5">
            <a:alphaModFix amt="8000"/>
          </a:blip>
          <a:stretch>
            <a:fillRect/>
          </a:stretch>
        </p:blipFill>
        <p:spPr>
          <a:xfrm>
            <a:off x="0" y="0"/>
            <a:ext cx="9144000" cy="5143500"/>
          </a:xfrm>
          <a:prstGeom prst="rect">
            <a:avLst/>
          </a:prstGeom>
        </p:spPr>
      </p:pic>
      <p:pic>
        <p:nvPicPr>
          <p:cNvPr id="2" name="Audio 1">
            <a:hlinkClick r:id="" action="ppaction://media"/>
            <a:extLst>
              <a:ext uri="{FF2B5EF4-FFF2-40B4-BE49-F238E27FC236}">
                <a16:creationId xmlns:a16="http://schemas.microsoft.com/office/drawing/2014/main" id="{51FE3D01-7AAF-4E6C-A245-3909839E88A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623300" y="4622800"/>
            <a:ext cx="304800" cy="304800"/>
          </a:xfrm>
          <a:prstGeom prst="rect">
            <a:avLst/>
          </a:prstGeom>
        </p:spPr>
      </p:pic>
      <p:pic>
        <p:nvPicPr>
          <p:cNvPr id="8" name="Picture 7" descr="Diagram&#10;&#10;Description automatically generated">
            <a:extLst>
              <a:ext uri="{FF2B5EF4-FFF2-40B4-BE49-F238E27FC236}">
                <a16:creationId xmlns:a16="http://schemas.microsoft.com/office/drawing/2014/main" id="{B77729B9-C107-AA44-9DA2-9B0D633FB179}"/>
              </a:ext>
            </a:extLst>
          </p:cNvPr>
          <p:cNvPicPr>
            <a:picLocks noChangeAspect="1"/>
          </p:cNvPicPr>
          <p:nvPr/>
        </p:nvPicPr>
        <p:blipFill>
          <a:blip r:embed="rId7"/>
          <a:stretch>
            <a:fillRect/>
          </a:stretch>
        </p:blipFill>
        <p:spPr>
          <a:xfrm>
            <a:off x="619220" y="72834"/>
            <a:ext cx="7905560" cy="552087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41620"/>
    </mc:Choice>
    <mc:Fallback xmlns="">
      <p:transition spd="slow" advTm="416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pic>
        <p:nvPicPr>
          <p:cNvPr id="14" name="Picture 13" descr="A close-up of a circuit board&#10;&#10;Description automatically generated with medium confidence">
            <a:extLst>
              <a:ext uri="{FF2B5EF4-FFF2-40B4-BE49-F238E27FC236}">
                <a16:creationId xmlns:a16="http://schemas.microsoft.com/office/drawing/2014/main" id="{509006F9-D944-EF46-8188-32FFAB720684}"/>
              </a:ext>
            </a:extLst>
          </p:cNvPr>
          <p:cNvPicPr>
            <a:picLocks noChangeAspect="1"/>
          </p:cNvPicPr>
          <p:nvPr/>
        </p:nvPicPr>
        <p:blipFill>
          <a:blip r:embed="rId5">
            <a:alphaModFix amt="5000"/>
          </a:blip>
          <a:stretch>
            <a:fillRect/>
          </a:stretch>
        </p:blipFill>
        <p:spPr>
          <a:xfrm>
            <a:off x="0" y="4608"/>
            <a:ext cx="9144000" cy="5143500"/>
          </a:xfrm>
          <a:prstGeom prst="rect">
            <a:avLst/>
          </a:prstGeom>
        </p:spPr>
      </p:pic>
      <p:sp>
        <p:nvSpPr>
          <p:cNvPr id="156" name="Google Shape;156;p30"/>
          <p:cNvSpPr txBox="1">
            <a:spLocks noGrp="1"/>
          </p:cNvSpPr>
          <p:nvPr>
            <p:ph type="title"/>
          </p:nvPr>
        </p:nvSpPr>
        <p:spPr>
          <a:xfrm>
            <a:off x="311700" y="352159"/>
            <a:ext cx="8520600" cy="69210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 sz="2000" b="1" i="0" u="none" strike="noStrike" dirty="0">
                <a:solidFill>
                  <a:schemeClr val="tx2"/>
                </a:solidFill>
                <a:latin typeface="Lucida Sans" panose="020B0602030504020204" pitchFamily="34" charset="77"/>
                <a:ea typeface="Times New Roman"/>
                <a:cs typeface="Times New Roman"/>
                <a:sym typeface="Times New Roman"/>
              </a:rPr>
              <a:t>Stock Prices Data Preprocessing </a:t>
            </a:r>
            <a:endParaRPr sz="2000" b="1" dirty="0">
              <a:solidFill>
                <a:schemeClr val="tx2"/>
              </a:solidFill>
              <a:latin typeface="Lucida Sans" panose="020B0602030504020204" pitchFamily="34" charset="77"/>
            </a:endParaRPr>
          </a:p>
        </p:txBody>
      </p:sp>
      <p:sp>
        <p:nvSpPr>
          <p:cNvPr id="160" name="Google Shape;160;p30"/>
          <p:cNvSpPr txBox="1"/>
          <p:nvPr/>
        </p:nvSpPr>
        <p:spPr>
          <a:xfrm>
            <a:off x="311700" y="2891587"/>
            <a:ext cx="7255872" cy="1731213"/>
          </a:xfrm>
          <a:prstGeom prst="rect">
            <a:avLst/>
          </a:prstGeom>
          <a:noFill/>
          <a:ln>
            <a:noFill/>
          </a:ln>
        </p:spPr>
        <p:txBody>
          <a:bodyPr spcFirstLastPara="1" wrap="square" lIns="91425" tIns="91425" rIns="91425" bIns="91425" anchor="t" anchorCtr="0">
            <a:spAutoFit/>
          </a:bodyPr>
          <a:lstStyle/>
          <a:p>
            <a:pPr marL="457200" indent="-317500" algn="just">
              <a:lnSpc>
                <a:spcPct val="115000"/>
              </a:lnSpc>
              <a:buClr>
                <a:schemeClr val="dk1"/>
              </a:buClr>
              <a:buSzPts val="1400"/>
              <a:buFont typeface="Times New Roman"/>
              <a:buChar char="●"/>
            </a:pPr>
            <a:r>
              <a:rPr lang="en-US" dirty="0">
                <a:solidFill>
                  <a:schemeClr val="dk1"/>
                </a:solidFill>
                <a:latin typeface="Lucida Sans" panose="020B0602030504020204" pitchFamily="34" charset="77"/>
                <a:ea typeface="Times New Roman"/>
                <a:cs typeface="Times New Roman"/>
                <a:sym typeface="Times New Roman"/>
              </a:rPr>
              <a:t>Read data from Yahoo Finance using </a:t>
            </a:r>
            <a:r>
              <a:rPr lang="en-US" b="1" i="1" dirty="0">
                <a:solidFill>
                  <a:schemeClr val="dk1"/>
                </a:solidFill>
                <a:latin typeface="Lucida Sans" panose="020B0602030504020204" pitchFamily="34" charset="77"/>
                <a:ea typeface="Times New Roman"/>
                <a:cs typeface="Times New Roman"/>
                <a:sym typeface="Times New Roman"/>
              </a:rPr>
              <a:t>pandas_datareader</a:t>
            </a:r>
            <a:r>
              <a:rPr lang="en-US" dirty="0">
                <a:solidFill>
                  <a:schemeClr val="dk1"/>
                </a:solidFill>
                <a:latin typeface="Lucida Sans" panose="020B0602030504020204" pitchFamily="34" charset="77"/>
                <a:ea typeface="Times New Roman"/>
                <a:cs typeface="Times New Roman"/>
                <a:sym typeface="Times New Roman"/>
              </a:rPr>
              <a:t>.</a:t>
            </a:r>
            <a:endParaRPr lang="en" dirty="0">
              <a:solidFill>
                <a:schemeClr val="dk1"/>
              </a:solidFill>
              <a:latin typeface="Lucida Sans" panose="020B0602030504020204" pitchFamily="34" charset="77"/>
              <a:ea typeface="Times New Roman"/>
              <a:cs typeface="Times New Roman"/>
              <a:sym typeface="Times New Roman"/>
            </a:endParaRPr>
          </a:p>
          <a:p>
            <a:pPr marL="457200" lvl="0" indent="-317500" algn="just" rtl="0">
              <a:lnSpc>
                <a:spcPct val="115000"/>
              </a:lnSpc>
              <a:spcBef>
                <a:spcPts val="0"/>
              </a:spcBef>
              <a:spcAft>
                <a:spcPts val="0"/>
              </a:spcAft>
              <a:buClr>
                <a:schemeClr val="dk1"/>
              </a:buClr>
              <a:buSzPts val="1400"/>
              <a:buFont typeface="Times New Roman"/>
              <a:buChar char="●"/>
            </a:pPr>
            <a:r>
              <a:rPr lang="en" dirty="0">
                <a:solidFill>
                  <a:schemeClr val="dk1"/>
                </a:solidFill>
                <a:latin typeface="Lucida Sans" panose="020B0602030504020204" pitchFamily="34" charset="77"/>
                <a:ea typeface="Times New Roman"/>
                <a:cs typeface="Times New Roman"/>
                <a:sym typeface="Times New Roman"/>
              </a:rPr>
              <a:t>Extracted data of weekdays</a:t>
            </a:r>
          </a:p>
          <a:p>
            <a:pPr marL="457200" lvl="0" indent="-317500" algn="just" rtl="0">
              <a:lnSpc>
                <a:spcPct val="115000"/>
              </a:lnSpc>
              <a:spcBef>
                <a:spcPts val="0"/>
              </a:spcBef>
              <a:spcAft>
                <a:spcPts val="0"/>
              </a:spcAft>
              <a:buClr>
                <a:schemeClr val="dk1"/>
              </a:buClr>
              <a:buSzPts val="1400"/>
              <a:buFont typeface="Times New Roman"/>
              <a:buChar char="●"/>
            </a:pPr>
            <a:r>
              <a:rPr lang="en" dirty="0">
                <a:solidFill>
                  <a:schemeClr val="dk1"/>
                </a:solidFill>
                <a:latin typeface="Lucida Sans" panose="020B0602030504020204" pitchFamily="34" charset="77"/>
                <a:ea typeface="Times New Roman"/>
                <a:cs typeface="Times New Roman"/>
                <a:sym typeface="Times New Roman"/>
              </a:rPr>
              <a:t>Fill the missing values using </a:t>
            </a:r>
            <a:r>
              <a:rPr lang="en" b="1" i="1" dirty="0">
                <a:solidFill>
                  <a:schemeClr val="dk1"/>
                </a:solidFill>
                <a:latin typeface="Lucida Sans" panose="020B0602030504020204" pitchFamily="34" charset="77"/>
                <a:ea typeface="Times New Roman"/>
                <a:cs typeface="Times New Roman"/>
                <a:sym typeface="Times New Roman"/>
              </a:rPr>
              <a:t>ffill</a:t>
            </a:r>
            <a:r>
              <a:rPr lang="en" dirty="0">
                <a:solidFill>
                  <a:schemeClr val="dk1"/>
                </a:solidFill>
                <a:latin typeface="Lucida Sans" panose="020B0602030504020204" pitchFamily="34" charset="77"/>
                <a:ea typeface="Times New Roman"/>
                <a:cs typeface="Times New Roman"/>
                <a:sym typeface="Times New Roman"/>
              </a:rPr>
              <a:t> method that replaces </a:t>
            </a:r>
            <a:r>
              <a:rPr lang="en" i="1" dirty="0">
                <a:solidFill>
                  <a:schemeClr val="dk1"/>
                </a:solidFill>
                <a:latin typeface="Lucida Sans" panose="020B0602030504020204" pitchFamily="34" charset="77"/>
                <a:ea typeface="Times New Roman"/>
                <a:cs typeface="Times New Roman"/>
                <a:sym typeface="Times New Roman"/>
              </a:rPr>
              <a:t>NaN</a:t>
            </a:r>
            <a:r>
              <a:rPr lang="en" dirty="0">
                <a:solidFill>
                  <a:schemeClr val="dk1"/>
                </a:solidFill>
                <a:latin typeface="Lucida Sans" panose="020B0602030504020204" pitchFamily="34" charset="77"/>
                <a:ea typeface="Times New Roman"/>
                <a:cs typeface="Times New Roman"/>
                <a:sym typeface="Times New Roman"/>
              </a:rPr>
              <a:t> values with the latest available price</a:t>
            </a:r>
            <a:endParaRPr dirty="0">
              <a:solidFill>
                <a:schemeClr val="dk1"/>
              </a:solidFill>
              <a:latin typeface="Lucida Sans" panose="020B0602030504020204" pitchFamily="34" charset="77"/>
              <a:ea typeface="Times New Roman"/>
              <a:cs typeface="Times New Roman"/>
              <a:sym typeface="Times New Roman"/>
            </a:endParaRPr>
          </a:p>
          <a:p>
            <a:pPr marL="0" lvl="0" indent="0" algn="l" rtl="0">
              <a:lnSpc>
                <a:spcPct val="115000"/>
              </a:lnSpc>
              <a:spcBef>
                <a:spcPts val="1200"/>
              </a:spcBef>
              <a:spcAft>
                <a:spcPts val="1200"/>
              </a:spcAft>
              <a:buClr>
                <a:schemeClr val="dk1"/>
              </a:buClr>
              <a:buSzPts val="1100"/>
              <a:buFont typeface="Arial"/>
              <a:buNone/>
            </a:pPr>
            <a:endParaRPr dirty="0">
              <a:solidFill>
                <a:schemeClr val="dk1"/>
              </a:solidFill>
              <a:latin typeface="Times New Roman"/>
              <a:ea typeface="Times New Roman"/>
              <a:cs typeface="Times New Roman"/>
              <a:sym typeface="Times New Roman"/>
            </a:endParaRPr>
          </a:p>
        </p:txBody>
      </p:sp>
      <p:pic>
        <p:nvPicPr>
          <p:cNvPr id="2" name="Audio 1">
            <a:hlinkClick r:id="" action="ppaction://media"/>
            <a:extLst>
              <a:ext uri="{FF2B5EF4-FFF2-40B4-BE49-F238E27FC236}">
                <a16:creationId xmlns:a16="http://schemas.microsoft.com/office/drawing/2014/main" id="{D93A85C2-9F6A-4504-ACB7-4D3CCA5E022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623300" y="4622800"/>
            <a:ext cx="304800" cy="304800"/>
          </a:xfrm>
          <a:prstGeom prst="rect">
            <a:avLst/>
          </a:prstGeom>
        </p:spPr>
      </p:pic>
      <p:pic>
        <p:nvPicPr>
          <p:cNvPr id="8" name="Picture 7" descr="A picture containing diagram&#10;&#10;Description automatically generated">
            <a:extLst>
              <a:ext uri="{FF2B5EF4-FFF2-40B4-BE49-F238E27FC236}">
                <a16:creationId xmlns:a16="http://schemas.microsoft.com/office/drawing/2014/main" id="{58ED983A-0D9E-7F4A-B41A-912275D43E7D}"/>
              </a:ext>
            </a:extLst>
          </p:cNvPr>
          <p:cNvPicPr>
            <a:picLocks noChangeAspect="1"/>
          </p:cNvPicPr>
          <p:nvPr/>
        </p:nvPicPr>
        <p:blipFill>
          <a:blip r:embed="rId7"/>
          <a:stretch>
            <a:fillRect/>
          </a:stretch>
        </p:blipFill>
        <p:spPr>
          <a:xfrm>
            <a:off x="390140" y="1073134"/>
            <a:ext cx="8442160" cy="1498616"/>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42751"/>
    </mc:Choice>
    <mc:Fallback xmlns="">
      <p:transition spd="slow" advTm="4275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pic>
        <p:nvPicPr>
          <p:cNvPr id="21" name="Picture 20" descr="A close-up of a circuit board&#10;&#10;Description automatically generated with medium confidence">
            <a:extLst>
              <a:ext uri="{FF2B5EF4-FFF2-40B4-BE49-F238E27FC236}">
                <a16:creationId xmlns:a16="http://schemas.microsoft.com/office/drawing/2014/main" id="{E3F5DB22-51BE-2340-A180-5587B22A3624}"/>
              </a:ext>
            </a:extLst>
          </p:cNvPr>
          <p:cNvPicPr>
            <a:picLocks noChangeAspect="1"/>
          </p:cNvPicPr>
          <p:nvPr/>
        </p:nvPicPr>
        <p:blipFill>
          <a:blip r:embed="rId5">
            <a:alphaModFix amt="7000"/>
          </a:blip>
          <a:stretch>
            <a:fillRect/>
          </a:stretch>
        </p:blipFill>
        <p:spPr>
          <a:xfrm>
            <a:off x="0" y="0"/>
            <a:ext cx="9144000" cy="5143500"/>
          </a:xfrm>
          <a:prstGeom prst="rect">
            <a:avLst/>
          </a:prstGeom>
        </p:spPr>
      </p:pic>
      <p:sp>
        <p:nvSpPr>
          <p:cNvPr id="165" name="Google Shape;165;p31"/>
          <p:cNvSpPr txBox="1">
            <a:spLocks noGrp="1"/>
          </p:cNvSpPr>
          <p:nvPr>
            <p:ph type="title"/>
          </p:nvPr>
        </p:nvSpPr>
        <p:spPr>
          <a:xfrm>
            <a:off x="311700" y="204770"/>
            <a:ext cx="8520600" cy="613200"/>
          </a:xfrm>
          <a:prstGeom prst="rect">
            <a:avLst/>
          </a:prstGeom>
          <a:noFill/>
          <a:ln>
            <a:noFill/>
          </a:ln>
        </p:spPr>
        <p:txBody>
          <a:bodyPr spcFirstLastPara="1" wrap="square" lIns="91425" tIns="91425" rIns="91425" bIns="91425" anchor="t" anchorCtr="0">
            <a:noAutofit/>
          </a:bodyPr>
          <a:lstStyle/>
          <a:p>
            <a:pPr lvl="0"/>
            <a:r>
              <a:rPr lang="en" sz="2000" b="1" dirty="0">
                <a:solidFill>
                  <a:schemeClr val="tx2"/>
                </a:solidFill>
                <a:latin typeface="Lucida Sans" panose="020B0602030504020204" pitchFamily="34" charset="77"/>
                <a:ea typeface="Times New Roman"/>
                <a:cs typeface="Times New Roman"/>
                <a:sym typeface="Times New Roman"/>
              </a:rPr>
              <a:t>Finance Tweets Data Preprocessing </a:t>
            </a:r>
            <a:endParaRPr sz="2000" b="1" i="0" u="none" strike="noStrike" dirty="0">
              <a:solidFill>
                <a:srgbClr val="000000"/>
              </a:solidFill>
              <a:latin typeface="Times New Roman"/>
              <a:ea typeface="Times New Roman"/>
              <a:cs typeface="Times New Roman"/>
              <a:sym typeface="Times New Roman"/>
            </a:endParaRPr>
          </a:p>
        </p:txBody>
      </p:sp>
      <p:sp>
        <p:nvSpPr>
          <p:cNvPr id="167" name="Google Shape;167;p31"/>
          <p:cNvSpPr txBox="1"/>
          <p:nvPr/>
        </p:nvSpPr>
        <p:spPr>
          <a:xfrm>
            <a:off x="4763912" y="925689"/>
            <a:ext cx="3556000" cy="2782270"/>
          </a:xfrm>
          <a:prstGeom prst="rect">
            <a:avLst/>
          </a:prstGeom>
          <a:noFill/>
          <a:ln>
            <a:noFill/>
          </a:ln>
        </p:spPr>
        <p:txBody>
          <a:bodyPr spcFirstLastPara="1" wrap="square" lIns="91425" tIns="91425" rIns="91425" bIns="91425" anchor="t" anchorCtr="0">
            <a:spAutoFit/>
          </a:bodyPr>
          <a:lstStyle/>
          <a:p>
            <a:pPr marL="457200" lvl="0" indent="0" algn="l" rtl="0">
              <a:lnSpc>
                <a:spcPct val="115000"/>
              </a:lnSpc>
              <a:spcBef>
                <a:spcPts val="1200"/>
              </a:spcBef>
              <a:spcAft>
                <a:spcPts val="0"/>
              </a:spcAft>
              <a:buNone/>
            </a:pPr>
            <a:endParaRPr dirty="0">
              <a:solidFill>
                <a:schemeClr val="dk1"/>
              </a:solidFill>
              <a:latin typeface="Times New Roman"/>
              <a:ea typeface="Times New Roman"/>
              <a:cs typeface="Times New Roman"/>
              <a:sym typeface="Times New Roman"/>
            </a:endParaRPr>
          </a:p>
          <a:p>
            <a:pPr marL="457200" lvl="0" indent="-317500" algn="l" rtl="0">
              <a:lnSpc>
                <a:spcPct val="115000"/>
              </a:lnSpc>
              <a:spcBef>
                <a:spcPts val="1200"/>
              </a:spcBef>
              <a:spcAft>
                <a:spcPts val="0"/>
              </a:spcAft>
              <a:buClr>
                <a:schemeClr val="dk1"/>
              </a:buClr>
              <a:buSzPts val="1400"/>
              <a:buFont typeface="Times New Roman"/>
              <a:buChar char="●"/>
            </a:pPr>
            <a:r>
              <a:rPr lang="en" dirty="0">
                <a:solidFill>
                  <a:schemeClr val="dk1"/>
                </a:solidFill>
                <a:latin typeface="Lucida Sans" panose="020B0602030504020204" pitchFamily="34" charset="77"/>
                <a:ea typeface="Times New Roman"/>
                <a:cs typeface="Times New Roman"/>
                <a:sym typeface="Times New Roman"/>
              </a:rPr>
              <a:t>Applied filter to get tweets of five desired companies</a:t>
            </a:r>
          </a:p>
          <a:p>
            <a:pPr marL="457200" lvl="0" indent="-317500" algn="l" rtl="0">
              <a:lnSpc>
                <a:spcPct val="115000"/>
              </a:lnSpc>
              <a:spcBef>
                <a:spcPts val="1200"/>
              </a:spcBef>
              <a:spcAft>
                <a:spcPts val="0"/>
              </a:spcAft>
              <a:buClr>
                <a:schemeClr val="dk1"/>
              </a:buClr>
              <a:buSzPts val="1400"/>
              <a:buFont typeface="Times New Roman"/>
              <a:buChar char="●"/>
            </a:pPr>
            <a:r>
              <a:rPr lang="en" dirty="0">
                <a:solidFill>
                  <a:schemeClr val="dk1"/>
                </a:solidFill>
                <a:latin typeface="Lucida Sans" panose="020B0602030504020204" pitchFamily="34" charset="77"/>
                <a:ea typeface="Times New Roman"/>
                <a:cs typeface="Times New Roman"/>
                <a:sym typeface="Times New Roman"/>
              </a:rPr>
              <a:t>Used substring match of name and ticker of the company to map with their tweets</a:t>
            </a:r>
          </a:p>
          <a:p>
            <a:pPr marL="457200" lvl="0" indent="-317500" algn="l" rtl="0">
              <a:lnSpc>
                <a:spcPct val="115000"/>
              </a:lnSpc>
              <a:spcBef>
                <a:spcPts val="1200"/>
              </a:spcBef>
              <a:spcAft>
                <a:spcPts val="0"/>
              </a:spcAft>
              <a:buClr>
                <a:schemeClr val="dk1"/>
              </a:buClr>
              <a:buSzPts val="1400"/>
              <a:buFont typeface="Times New Roman"/>
              <a:buChar char="●"/>
            </a:pPr>
            <a:r>
              <a:rPr lang="en-US" dirty="0">
                <a:solidFill>
                  <a:schemeClr val="dk1"/>
                </a:solidFill>
                <a:latin typeface="Lucida Sans" panose="020B0602030504020204" pitchFamily="34" charset="77"/>
                <a:ea typeface="Times New Roman"/>
                <a:cs typeface="Times New Roman"/>
                <a:sym typeface="Times New Roman"/>
              </a:rPr>
              <a:t>Created dataframe with filtered tweets</a:t>
            </a:r>
            <a:endParaRPr dirty="0">
              <a:solidFill>
                <a:schemeClr val="dk1"/>
              </a:solidFill>
              <a:latin typeface="Lucida Sans" panose="020B0602030504020204" pitchFamily="34" charset="77"/>
              <a:ea typeface="Times New Roman"/>
              <a:cs typeface="Times New Roman"/>
              <a:sym typeface="Times New Roman"/>
            </a:endParaRPr>
          </a:p>
        </p:txBody>
      </p:sp>
      <p:pic>
        <p:nvPicPr>
          <p:cNvPr id="2" name="Audio 1">
            <a:hlinkClick r:id="" action="ppaction://media"/>
            <a:extLst>
              <a:ext uri="{FF2B5EF4-FFF2-40B4-BE49-F238E27FC236}">
                <a16:creationId xmlns:a16="http://schemas.microsoft.com/office/drawing/2014/main" id="{A1F1B528-E347-415B-A547-3D658E25E04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623300" y="4622800"/>
            <a:ext cx="304800" cy="304800"/>
          </a:xfrm>
          <a:prstGeom prst="rect">
            <a:avLst/>
          </a:prstGeom>
        </p:spPr>
      </p:pic>
      <p:pic>
        <p:nvPicPr>
          <p:cNvPr id="4" name="Picture 3" descr="Logo&#10;&#10;Description automatically generated">
            <a:extLst>
              <a:ext uri="{FF2B5EF4-FFF2-40B4-BE49-F238E27FC236}">
                <a16:creationId xmlns:a16="http://schemas.microsoft.com/office/drawing/2014/main" id="{4D2B282D-1ABB-0E46-8894-39B8802129D7}"/>
              </a:ext>
            </a:extLst>
          </p:cNvPr>
          <p:cNvPicPr>
            <a:picLocks noChangeAspect="1"/>
          </p:cNvPicPr>
          <p:nvPr/>
        </p:nvPicPr>
        <p:blipFill>
          <a:blip r:embed="rId7"/>
          <a:stretch>
            <a:fillRect/>
          </a:stretch>
        </p:blipFill>
        <p:spPr>
          <a:xfrm>
            <a:off x="311700" y="2074776"/>
            <a:ext cx="2318611" cy="1738958"/>
          </a:xfrm>
          <a:prstGeom prst="rect">
            <a:avLst/>
          </a:prstGeom>
        </p:spPr>
      </p:pic>
      <p:pic>
        <p:nvPicPr>
          <p:cNvPr id="6" name="Picture 5" descr="A picture containing text, clock, dark&#10;&#10;Description automatically generated">
            <a:extLst>
              <a:ext uri="{FF2B5EF4-FFF2-40B4-BE49-F238E27FC236}">
                <a16:creationId xmlns:a16="http://schemas.microsoft.com/office/drawing/2014/main" id="{21346005-0CF1-2A4E-B2E5-CB6A79BE1892}"/>
              </a:ext>
            </a:extLst>
          </p:cNvPr>
          <p:cNvPicPr>
            <a:picLocks noChangeAspect="1"/>
          </p:cNvPicPr>
          <p:nvPr/>
        </p:nvPicPr>
        <p:blipFill>
          <a:blip r:embed="rId8"/>
          <a:stretch>
            <a:fillRect/>
          </a:stretch>
        </p:blipFill>
        <p:spPr>
          <a:xfrm>
            <a:off x="866690" y="2898297"/>
            <a:ext cx="2521810" cy="1876903"/>
          </a:xfrm>
          <a:prstGeom prst="rect">
            <a:avLst/>
          </a:prstGeom>
        </p:spPr>
      </p:pic>
      <p:pic>
        <p:nvPicPr>
          <p:cNvPr id="12" name="Picture 11" descr="A picture containing text, sign, clock&#10;&#10;Description automatically generated">
            <a:extLst>
              <a:ext uri="{FF2B5EF4-FFF2-40B4-BE49-F238E27FC236}">
                <a16:creationId xmlns:a16="http://schemas.microsoft.com/office/drawing/2014/main" id="{7FF581F8-F141-2341-93AB-3726633E9767}"/>
              </a:ext>
            </a:extLst>
          </p:cNvPr>
          <p:cNvPicPr>
            <a:picLocks noChangeAspect="1"/>
          </p:cNvPicPr>
          <p:nvPr/>
        </p:nvPicPr>
        <p:blipFill>
          <a:blip r:embed="rId9"/>
          <a:stretch>
            <a:fillRect/>
          </a:stretch>
        </p:blipFill>
        <p:spPr>
          <a:xfrm>
            <a:off x="2556997" y="2593783"/>
            <a:ext cx="1793809" cy="1009018"/>
          </a:xfrm>
          <a:prstGeom prst="rect">
            <a:avLst/>
          </a:prstGeom>
        </p:spPr>
      </p:pic>
      <p:pic>
        <p:nvPicPr>
          <p:cNvPr id="14" name="Picture 13" descr="Shape&#10;&#10;Description automatically generated">
            <a:extLst>
              <a:ext uri="{FF2B5EF4-FFF2-40B4-BE49-F238E27FC236}">
                <a16:creationId xmlns:a16="http://schemas.microsoft.com/office/drawing/2014/main" id="{538029FB-B986-6F42-B99E-AE04DC744223}"/>
              </a:ext>
            </a:extLst>
          </p:cNvPr>
          <p:cNvPicPr>
            <a:picLocks noChangeAspect="1"/>
          </p:cNvPicPr>
          <p:nvPr/>
        </p:nvPicPr>
        <p:blipFill>
          <a:blip r:embed="rId10"/>
          <a:stretch>
            <a:fillRect/>
          </a:stretch>
        </p:blipFill>
        <p:spPr>
          <a:xfrm>
            <a:off x="2086512" y="1296663"/>
            <a:ext cx="924067" cy="1253055"/>
          </a:xfrm>
          <a:prstGeom prst="rect">
            <a:avLst/>
          </a:prstGeom>
        </p:spPr>
      </p:pic>
      <p:pic>
        <p:nvPicPr>
          <p:cNvPr id="16" name="Picture 15" descr="A picture containing icon&#10;&#10;Description automatically generated">
            <a:extLst>
              <a:ext uri="{FF2B5EF4-FFF2-40B4-BE49-F238E27FC236}">
                <a16:creationId xmlns:a16="http://schemas.microsoft.com/office/drawing/2014/main" id="{34E07D80-B8A2-4D4C-A96B-CD4A18C513FE}"/>
              </a:ext>
            </a:extLst>
          </p:cNvPr>
          <p:cNvPicPr>
            <a:picLocks noChangeAspect="1"/>
          </p:cNvPicPr>
          <p:nvPr/>
        </p:nvPicPr>
        <p:blipFill>
          <a:blip r:embed="rId11"/>
          <a:stretch>
            <a:fillRect/>
          </a:stretch>
        </p:blipFill>
        <p:spPr>
          <a:xfrm>
            <a:off x="604112" y="969555"/>
            <a:ext cx="1733785" cy="1300339"/>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6720"/>
    </mc:Choice>
    <mc:Fallback xmlns="">
      <p:transition spd="slow" advTm="367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theme/theme1.xml><?xml version="1.0" encoding="utf-8"?>
<a:theme xmlns:a="http://schemas.openxmlformats.org/drawingml/2006/main" name="Paperback">
  <a:themeElements>
    <a:clrScheme name="Paperback">
      <a:dk1>
        <a:srgbClr val="000000"/>
      </a:dk1>
      <a:lt1>
        <a:srgbClr val="FFFFFF"/>
      </a:lt1>
      <a:dk2>
        <a:srgbClr val="00695C"/>
      </a:dk2>
      <a:lt2>
        <a:srgbClr val="26A69A"/>
      </a:lt2>
      <a:accent1>
        <a:srgbClr val="FFFBF0"/>
      </a:accent1>
      <a:accent2>
        <a:srgbClr val="B7B7B7"/>
      </a:accent2>
      <a:accent3>
        <a:srgbClr val="FB8C00"/>
      </a:accent3>
      <a:accent4>
        <a:srgbClr val="80CBC4"/>
      </a:accent4>
      <a:accent5>
        <a:srgbClr val="AF4345"/>
      </a:accent5>
      <a:accent6>
        <a:srgbClr val="F58F8F"/>
      </a:accent6>
      <a:hlink>
        <a:srgbClr val="AF4345"/>
      </a:hlink>
      <a:folHlink>
        <a:srgbClr val="AF434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Paperback">
  <a:themeElements>
    <a:clrScheme name="Paperback">
      <a:dk1>
        <a:srgbClr val="000000"/>
      </a:dk1>
      <a:lt1>
        <a:srgbClr val="FFFFFF"/>
      </a:lt1>
      <a:dk2>
        <a:srgbClr val="00695C"/>
      </a:dk2>
      <a:lt2>
        <a:srgbClr val="26A69A"/>
      </a:lt2>
      <a:accent1>
        <a:srgbClr val="FFFBF0"/>
      </a:accent1>
      <a:accent2>
        <a:srgbClr val="B7B7B7"/>
      </a:accent2>
      <a:accent3>
        <a:srgbClr val="FB8C00"/>
      </a:accent3>
      <a:accent4>
        <a:srgbClr val="80CBC4"/>
      </a:accent4>
      <a:accent5>
        <a:srgbClr val="AF4345"/>
      </a:accent5>
      <a:accent6>
        <a:srgbClr val="F58F8F"/>
      </a:accent6>
      <a:hlink>
        <a:srgbClr val="AF4345"/>
      </a:hlink>
      <a:folHlink>
        <a:srgbClr val="AF434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242</TotalTime>
  <Words>543</Words>
  <Application>Microsoft Office PowerPoint</Application>
  <PresentationFormat>On-screen Show (16:9)</PresentationFormat>
  <Paragraphs>103</Paragraphs>
  <Slides>21</Slides>
  <Notes>20</Notes>
  <HiddenSlides>0</HiddenSlides>
  <MMClips>21</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21</vt:i4>
      </vt:variant>
    </vt:vector>
  </HeadingPairs>
  <TitlesOfParts>
    <vt:vector size="28" baseType="lpstr">
      <vt:lpstr>Lucida Sans</vt:lpstr>
      <vt:lpstr>Wingdings</vt:lpstr>
      <vt:lpstr>Old Standard TT</vt:lpstr>
      <vt:lpstr>Times New Roman</vt:lpstr>
      <vt:lpstr>Arial</vt:lpstr>
      <vt:lpstr>Paperback</vt:lpstr>
      <vt:lpstr>Paperback</vt:lpstr>
      <vt:lpstr>Stock Prices and Finance Tweets Analysis</vt:lpstr>
      <vt:lpstr>Content</vt:lpstr>
      <vt:lpstr>Introduction</vt:lpstr>
      <vt:lpstr>Dataset Description</vt:lpstr>
      <vt:lpstr>PowerPoint Presentation</vt:lpstr>
      <vt:lpstr>Methodology</vt:lpstr>
      <vt:lpstr>PowerPoint Presentation</vt:lpstr>
      <vt:lpstr>Stock Prices Data Preprocessing </vt:lpstr>
      <vt:lpstr>Finance Tweets Data Preprocessing </vt:lpstr>
      <vt:lpstr>VADER Sentiment Analysis</vt:lpstr>
      <vt:lpstr>Stock Price Data Analysis</vt:lpstr>
      <vt:lpstr>Comparison on Stock Prices and  Sentiment Score</vt:lpstr>
      <vt:lpstr>Word Frequency and Word Clouds</vt:lpstr>
      <vt:lpstr>Word Cloud from Tweets</vt:lpstr>
      <vt:lpstr>Correlation</vt:lpstr>
      <vt:lpstr>Price Forecasting</vt:lpstr>
      <vt:lpstr>Forecasted Stock Prices</vt:lpstr>
      <vt:lpstr>VAR Model Performance</vt:lpstr>
      <vt:lpstr>Conclusion</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IST 652 Final Project Report</dc:title>
  <dc:creator>Lakshya Gupta</dc:creator>
  <cp:lastModifiedBy>Lakshya Kumar Gupta</cp:lastModifiedBy>
  <cp:revision>20</cp:revision>
  <dcterms:modified xsi:type="dcterms:W3CDTF">2021-05-23T17:47:02Z</dcterms:modified>
</cp:coreProperties>
</file>